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316" r:id="rId2"/>
    <p:sldId id="314" r:id="rId3"/>
    <p:sldId id="285" r:id="rId4"/>
    <p:sldId id="306" r:id="rId5"/>
    <p:sldId id="317" r:id="rId6"/>
    <p:sldId id="307" r:id="rId7"/>
    <p:sldId id="308" r:id="rId8"/>
    <p:sldId id="329" r:id="rId9"/>
    <p:sldId id="309" r:id="rId10"/>
    <p:sldId id="310" r:id="rId11"/>
    <p:sldId id="311" r:id="rId12"/>
    <p:sldId id="335" r:id="rId13"/>
    <p:sldId id="336" r:id="rId14"/>
    <p:sldId id="312" r:id="rId15"/>
    <p:sldId id="338" r:id="rId16"/>
    <p:sldId id="340" r:id="rId17"/>
    <p:sldId id="339" r:id="rId18"/>
    <p:sldId id="283" r:id="rId19"/>
    <p:sldId id="256" r:id="rId20"/>
    <p:sldId id="257" r:id="rId21"/>
    <p:sldId id="259" r:id="rId22"/>
    <p:sldId id="261" r:id="rId23"/>
    <p:sldId id="262" r:id="rId24"/>
    <p:sldId id="263" r:id="rId25"/>
    <p:sldId id="264" r:id="rId26"/>
    <p:sldId id="265" r:id="rId27"/>
    <p:sldId id="266" r:id="rId28"/>
    <p:sldId id="330" r:id="rId29"/>
    <p:sldId id="331" r:id="rId30"/>
    <p:sldId id="332" r:id="rId31"/>
    <p:sldId id="267" r:id="rId32"/>
    <p:sldId id="269" r:id="rId33"/>
    <p:sldId id="315" r:id="rId34"/>
    <p:sldId id="271" r:id="rId35"/>
    <p:sldId id="272" r:id="rId36"/>
    <p:sldId id="325" r:id="rId37"/>
    <p:sldId id="274" r:id="rId38"/>
    <p:sldId id="276" r:id="rId39"/>
    <p:sldId id="327" r:id="rId40"/>
    <p:sldId id="323" r:id="rId41"/>
    <p:sldId id="322" r:id="rId42"/>
    <p:sldId id="304" r:id="rId43"/>
    <p:sldId id="319" r:id="rId44"/>
    <p:sldId id="296" r:id="rId45"/>
    <p:sldId id="297" r:id="rId46"/>
    <p:sldId id="321" r:id="rId47"/>
    <p:sldId id="299" r:id="rId48"/>
    <p:sldId id="320" r:id="rId49"/>
    <p:sldId id="301" r:id="rId50"/>
    <p:sldId id="334" r:id="rId51"/>
    <p:sldId id="333" r:id="rId52"/>
    <p:sldId id="341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3419" autoAdjust="0"/>
  </p:normalViewPr>
  <p:slideViewPr>
    <p:cSldViewPr>
      <p:cViewPr varScale="1">
        <p:scale>
          <a:sx n="80" d="100"/>
          <a:sy n="80" d="100"/>
        </p:scale>
        <p:origin x="105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image" Target="../media/image23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image" Target="../media/image23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5C237B-8F25-4F93-A757-010A9937E48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AB3CDD-E2D1-4761-B62E-39977193163F}">
      <dgm:prSet phldrT="[Text]"/>
      <dgm:spPr/>
      <dgm:t>
        <a:bodyPr/>
        <a:lstStyle/>
        <a:p>
          <a:r>
            <a:rPr lang="en-US" dirty="0" smtClean="0"/>
            <a:t>Open/compound fracture  </a:t>
          </a:r>
          <a:endParaRPr lang="en-US" dirty="0"/>
        </a:p>
      </dgm:t>
    </dgm:pt>
    <dgm:pt modelId="{914123E1-24D2-4DFC-B41D-1F56C6625201}" type="parTrans" cxnId="{EC47E4E6-86B3-42F4-A3FF-CEE72EE76AF1}">
      <dgm:prSet/>
      <dgm:spPr/>
      <dgm:t>
        <a:bodyPr/>
        <a:lstStyle/>
        <a:p>
          <a:endParaRPr lang="en-US"/>
        </a:p>
      </dgm:t>
    </dgm:pt>
    <dgm:pt modelId="{D8D46DBE-9215-4889-B81D-400650B82D98}" type="sibTrans" cxnId="{EC47E4E6-86B3-42F4-A3FF-CEE72EE76AF1}">
      <dgm:prSet/>
      <dgm:spPr/>
      <dgm:t>
        <a:bodyPr/>
        <a:lstStyle/>
        <a:p>
          <a:endParaRPr lang="en-US"/>
        </a:p>
      </dgm:t>
    </dgm:pt>
    <dgm:pt modelId="{E7A47491-7EDD-475E-AA53-F10EC1CBCE74}">
      <dgm:prSet phldrT="[Text]"/>
      <dgm:spPr/>
      <dgm:t>
        <a:bodyPr/>
        <a:lstStyle/>
        <a:p>
          <a:r>
            <a:rPr lang="en-US" dirty="0" smtClean="0"/>
            <a:t>Fracture exposed to exterior </a:t>
          </a:r>
          <a:endParaRPr lang="en-US" dirty="0"/>
        </a:p>
      </dgm:t>
    </dgm:pt>
    <dgm:pt modelId="{AE1FE635-3AFB-4C08-984D-C27EA85132A0}" type="parTrans" cxnId="{821E90F0-9CD0-4C0A-8AFB-D3BE9D3DD444}">
      <dgm:prSet/>
      <dgm:spPr/>
      <dgm:t>
        <a:bodyPr/>
        <a:lstStyle/>
        <a:p>
          <a:endParaRPr lang="en-US"/>
        </a:p>
      </dgm:t>
    </dgm:pt>
    <dgm:pt modelId="{EF45AEA5-099F-4BA5-B88A-999C6EA81403}" type="sibTrans" cxnId="{821E90F0-9CD0-4C0A-8AFB-D3BE9D3DD444}">
      <dgm:prSet/>
      <dgm:spPr/>
      <dgm:t>
        <a:bodyPr/>
        <a:lstStyle/>
        <a:p>
          <a:endParaRPr lang="en-US"/>
        </a:p>
      </dgm:t>
    </dgm:pt>
    <dgm:pt modelId="{6F287992-298C-4B6B-9B67-E5F6A61DB6CC}">
      <dgm:prSet phldrT="[Text]"/>
      <dgm:spPr/>
      <dgm:t>
        <a:bodyPr/>
        <a:lstStyle/>
        <a:p>
          <a:r>
            <a:rPr lang="en-US" dirty="0" smtClean="0"/>
            <a:t>Simple/closed fracture </a:t>
          </a:r>
          <a:endParaRPr lang="en-US" dirty="0"/>
        </a:p>
      </dgm:t>
    </dgm:pt>
    <dgm:pt modelId="{3CE978DB-0AAC-47AA-AC20-708A79F8FC39}" type="parTrans" cxnId="{B3960623-A064-4541-AFB0-93AECE73BE39}">
      <dgm:prSet/>
      <dgm:spPr/>
      <dgm:t>
        <a:bodyPr/>
        <a:lstStyle/>
        <a:p>
          <a:endParaRPr lang="en-US"/>
        </a:p>
      </dgm:t>
    </dgm:pt>
    <dgm:pt modelId="{716B4E72-4B2E-441F-AB14-8778FCE6C42A}" type="sibTrans" cxnId="{B3960623-A064-4541-AFB0-93AECE73BE39}">
      <dgm:prSet/>
      <dgm:spPr/>
      <dgm:t>
        <a:bodyPr/>
        <a:lstStyle/>
        <a:p>
          <a:endParaRPr lang="en-US"/>
        </a:p>
      </dgm:t>
    </dgm:pt>
    <dgm:pt modelId="{8A4B6D31-61D1-42C4-9123-707BE392A8B3}">
      <dgm:prSet phldrT="[Text]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b="0" i="0" dirty="0" smtClean="0"/>
            <a:t>overlying skin is intact</a:t>
          </a:r>
          <a:endParaRPr lang="en-US" dirty="0" smtClean="0"/>
        </a:p>
        <a:p>
          <a:pPr marL="285750" indent="0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dirty="0"/>
        </a:p>
      </dgm:t>
    </dgm:pt>
    <dgm:pt modelId="{E76B9933-329E-4AFC-87FF-888A0DEDD07A}" type="parTrans" cxnId="{C3B87CE5-4484-44D1-B66D-F0CC99B69E8E}">
      <dgm:prSet/>
      <dgm:spPr/>
      <dgm:t>
        <a:bodyPr/>
        <a:lstStyle/>
        <a:p>
          <a:endParaRPr lang="en-US"/>
        </a:p>
      </dgm:t>
    </dgm:pt>
    <dgm:pt modelId="{CC9E5024-C3F3-4A0F-82A3-C1C03492B341}" type="sibTrans" cxnId="{C3B87CE5-4484-44D1-B66D-F0CC99B69E8E}">
      <dgm:prSet/>
      <dgm:spPr/>
      <dgm:t>
        <a:bodyPr/>
        <a:lstStyle/>
        <a:p>
          <a:endParaRPr lang="en-US"/>
        </a:p>
      </dgm:t>
    </dgm:pt>
    <dgm:pt modelId="{388800B2-2913-4BDF-9FCD-F3B5BF34B595}">
      <dgm:prSet phldrT="[Text]"/>
      <dgm:spPr/>
      <dgm:t>
        <a:bodyPr/>
        <a:lstStyle/>
        <a:p>
          <a:r>
            <a:rPr lang="en-US" dirty="0" smtClean="0"/>
            <a:t>Comminuted fracture </a:t>
          </a:r>
          <a:endParaRPr lang="en-US" dirty="0"/>
        </a:p>
      </dgm:t>
    </dgm:pt>
    <dgm:pt modelId="{A5490E5B-B3E9-42F3-8BD8-F22DD6DE711E}" type="parTrans" cxnId="{C7907FBC-5AB4-411E-9D67-8FD0C9164DCC}">
      <dgm:prSet/>
      <dgm:spPr/>
      <dgm:t>
        <a:bodyPr/>
        <a:lstStyle/>
        <a:p>
          <a:endParaRPr lang="en-US"/>
        </a:p>
      </dgm:t>
    </dgm:pt>
    <dgm:pt modelId="{02238C72-FFB4-473C-9D62-B769EA4143DC}" type="sibTrans" cxnId="{C7907FBC-5AB4-411E-9D67-8FD0C9164DCC}">
      <dgm:prSet/>
      <dgm:spPr/>
      <dgm:t>
        <a:bodyPr/>
        <a:lstStyle/>
        <a:p>
          <a:endParaRPr lang="en-US"/>
        </a:p>
      </dgm:t>
    </dgm:pt>
    <dgm:pt modelId="{9D1D19F3-D888-40BF-B0F1-3940B5C48D94}">
      <dgm:prSet phldrT="[Text]"/>
      <dgm:spPr/>
      <dgm:t>
        <a:bodyPr/>
        <a:lstStyle/>
        <a:p>
          <a:r>
            <a:rPr lang="en-US" dirty="0" smtClean="0"/>
            <a:t>Having several fragments </a:t>
          </a:r>
          <a:endParaRPr lang="en-US" dirty="0"/>
        </a:p>
      </dgm:t>
    </dgm:pt>
    <dgm:pt modelId="{F81C640E-7139-4313-8331-CA24BD0596C8}" type="parTrans" cxnId="{ACB4A902-57C4-4BB8-8F43-58B79550575F}">
      <dgm:prSet/>
      <dgm:spPr/>
      <dgm:t>
        <a:bodyPr/>
        <a:lstStyle/>
        <a:p>
          <a:endParaRPr lang="en-US"/>
        </a:p>
      </dgm:t>
    </dgm:pt>
    <dgm:pt modelId="{75A81280-92E5-4AE6-95CF-EE3860C6948E}" type="sibTrans" cxnId="{ACB4A902-57C4-4BB8-8F43-58B79550575F}">
      <dgm:prSet/>
      <dgm:spPr/>
      <dgm:t>
        <a:bodyPr/>
        <a:lstStyle/>
        <a:p>
          <a:endParaRPr lang="en-US"/>
        </a:p>
      </dgm:t>
    </dgm:pt>
    <dgm:pt modelId="{B5B006DC-BB65-4AA9-8909-F69686F837B3}" type="pres">
      <dgm:prSet presAssocID="{5F5C237B-8F25-4F93-A757-010A9937E48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146869-C580-45F7-9011-C9AD7B1D4579}" type="pres">
      <dgm:prSet presAssocID="{D1AB3CDD-E2D1-4761-B62E-39977193163F}" presName="composite" presStyleCnt="0"/>
      <dgm:spPr/>
    </dgm:pt>
    <dgm:pt modelId="{FD5D84A5-DFB0-4CE1-AE26-2A27A82FFE73}" type="pres">
      <dgm:prSet presAssocID="{D1AB3CDD-E2D1-4761-B62E-39977193163F}" presName="parTx" presStyleLbl="alignNode1" presStyleIdx="0" presStyleCnt="3" custLinFactY="-62524" custLinFactNeighborX="-103" custLinFactNeighborY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89AA55-AAD1-48C4-ACD8-654D1EC5D7C8}" type="pres">
      <dgm:prSet presAssocID="{D1AB3CDD-E2D1-4761-B62E-39977193163F}" presName="desTx" presStyleLbl="alignAccFollowNode1" presStyleIdx="0" presStyleCnt="3" custLinFactNeighborX="2936" custLinFactNeighborY="-908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0E5E2-6F8F-463C-A83B-E75BF2729083}" type="pres">
      <dgm:prSet presAssocID="{D8D46DBE-9215-4889-B81D-400650B82D98}" presName="space" presStyleCnt="0"/>
      <dgm:spPr/>
    </dgm:pt>
    <dgm:pt modelId="{1B2A1296-3767-4095-801B-A5F3A4DE6A25}" type="pres">
      <dgm:prSet presAssocID="{6F287992-298C-4B6B-9B67-E5F6A61DB6CC}" presName="composite" presStyleCnt="0"/>
      <dgm:spPr/>
    </dgm:pt>
    <dgm:pt modelId="{BE6450E8-B4AE-475C-A99F-DA3A8BE4799F}" type="pres">
      <dgm:prSet presAssocID="{6F287992-298C-4B6B-9B67-E5F6A61DB6CC}" presName="parTx" presStyleLbl="alignNode1" presStyleIdx="1" presStyleCnt="3" custLinFactY="-72040" custLinFactNeighborX="-4701" custLinFactNeighborY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91A585-7F32-40C2-806E-33C4AF984635}" type="pres">
      <dgm:prSet presAssocID="{6F287992-298C-4B6B-9B67-E5F6A61DB6CC}" presName="desTx" presStyleLbl="alignAccFollowNode1" presStyleIdx="1" presStyleCnt="3" custLinFactNeighborX="-4701" custLinFactNeighborY="-908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2E25D7-9679-4FFE-AF5B-5B9386EC0345}" type="pres">
      <dgm:prSet presAssocID="{716B4E72-4B2E-441F-AB14-8778FCE6C42A}" presName="space" presStyleCnt="0"/>
      <dgm:spPr/>
    </dgm:pt>
    <dgm:pt modelId="{30A5D24C-9CFC-49B0-B7FF-73877B7C3F44}" type="pres">
      <dgm:prSet presAssocID="{388800B2-2913-4BDF-9FCD-F3B5BF34B595}" presName="composite" presStyleCnt="0"/>
      <dgm:spPr/>
    </dgm:pt>
    <dgm:pt modelId="{69E0D25A-F8FA-415F-AF84-3D7BA3EA629F}" type="pres">
      <dgm:prSet presAssocID="{388800B2-2913-4BDF-9FCD-F3B5BF34B595}" presName="parTx" presStyleLbl="alignNode1" presStyleIdx="2" presStyleCnt="3" custLinFactY="-72040" custLinFactNeighborX="-9299" custLinFactNeighborY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7F77F-25B8-4449-BBB4-DE0585D89D33}" type="pres">
      <dgm:prSet presAssocID="{388800B2-2913-4BDF-9FCD-F3B5BF34B595}" presName="desTx" presStyleLbl="alignAccFollowNode1" presStyleIdx="2" presStyleCnt="3" custLinFactNeighborX="-9299" custLinFactNeighborY="-966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311C6D-145C-42CE-8434-474481568944}" type="presOf" srcId="{D1AB3CDD-E2D1-4761-B62E-39977193163F}" destId="{FD5D84A5-DFB0-4CE1-AE26-2A27A82FFE73}" srcOrd="0" destOrd="0" presId="urn:microsoft.com/office/officeart/2005/8/layout/hList1"/>
    <dgm:cxn modelId="{EC47E4E6-86B3-42F4-A3FF-CEE72EE76AF1}" srcId="{5F5C237B-8F25-4F93-A757-010A9937E48C}" destId="{D1AB3CDD-E2D1-4761-B62E-39977193163F}" srcOrd="0" destOrd="0" parTransId="{914123E1-24D2-4DFC-B41D-1F56C6625201}" sibTransId="{D8D46DBE-9215-4889-B81D-400650B82D98}"/>
    <dgm:cxn modelId="{B90EADC2-95AA-4156-9447-9526A6B44CA9}" type="presOf" srcId="{9D1D19F3-D888-40BF-B0F1-3940B5C48D94}" destId="{33A7F77F-25B8-4449-BBB4-DE0585D89D33}" srcOrd="0" destOrd="0" presId="urn:microsoft.com/office/officeart/2005/8/layout/hList1"/>
    <dgm:cxn modelId="{F852E170-2058-40CA-A943-F17A2B868DAF}" type="presOf" srcId="{6F287992-298C-4B6B-9B67-E5F6A61DB6CC}" destId="{BE6450E8-B4AE-475C-A99F-DA3A8BE4799F}" srcOrd="0" destOrd="0" presId="urn:microsoft.com/office/officeart/2005/8/layout/hList1"/>
    <dgm:cxn modelId="{C3B87CE5-4484-44D1-B66D-F0CC99B69E8E}" srcId="{6F287992-298C-4B6B-9B67-E5F6A61DB6CC}" destId="{8A4B6D31-61D1-42C4-9123-707BE392A8B3}" srcOrd="0" destOrd="0" parTransId="{E76B9933-329E-4AFC-87FF-888A0DEDD07A}" sibTransId="{CC9E5024-C3F3-4A0F-82A3-C1C03492B341}"/>
    <dgm:cxn modelId="{8C0E61B0-B3BC-4F1D-91D2-3AE79A0084E4}" type="presOf" srcId="{5F5C237B-8F25-4F93-A757-010A9937E48C}" destId="{B5B006DC-BB65-4AA9-8909-F69686F837B3}" srcOrd="0" destOrd="0" presId="urn:microsoft.com/office/officeart/2005/8/layout/hList1"/>
    <dgm:cxn modelId="{ACB4A902-57C4-4BB8-8F43-58B79550575F}" srcId="{388800B2-2913-4BDF-9FCD-F3B5BF34B595}" destId="{9D1D19F3-D888-40BF-B0F1-3940B5C48D94}" srcOrd="0" destOrd="0" parTransId="{F81C640E-7139-4313-8331-CA24BD0596C8}" sibTransId="{75A81280-92E5-4AE6-95CF-EE3860C6948E}"/>
    <dgm:cxn modelId="{10F06FC8-F342-4566-ACA8-253F21CC24CD}" type="presOf" srcId="{388800B2-2913-4BDF-9FCD-F3B5BF34B595}" destId="{69E0D25A-F8FA-415F-AF84-3D7BA3EA629F}" srcOrd="0" destOrd="0" presId="urn:microsoft.com/office/officeart/2005/8/layout/hList1"/>
    <dgm:cxn modelId="{B3960623-A064-4541-AFB0-93AECE73BE39}" srcId="{5F5C237B-8F25-4F93-A757-010A9937E48C}" destId="{6F287992-298C-4B6B-9B67-E5F6A61DB6CC}" srcOrd="1" destOrd="0" parTransId="{3CE978DB-0AAC-47AA-AC20-708A79F8FC39}" sibTransId="{716B4E72-4B2E-441F-AB14-8778FCE6C42A}"/>
    <dgm:cxn modelId="{821E90F0-9CD0-4C0A-8AFB-D3BE9D3DD444}" srcId="{D1AB3CDD-E2D1-4761-B62E-39977193163F}" destId="{E7A47491-7EDD-475E-AA53-F10EC1CBCE74}" srcOrd="0" destOrd="0" parTransId="{AE1FE635-3AFB-4C08-984D-C27EA85132A0}" sibTransId="{EF45AEA5-099F-4BA5-B88A-999C6EA81403}"/>
    <dgm:cxn modelId="{C7907FBC-5AB4-411E-9D67-8FD0C9164DCC}" srcId="{5F5C237B-8F25-4F93-A757-010A9937E48C}" destId="{388800B2-2913-4BDF-9FCD-F3B5BF34B595}" srcOrd="2" destOrd="0" parTransId="{A5490E5B-B3E9-42F3-8BD8-F22DD6DE711E}" sibTransId="{02238C72-FFB4-473C-9D62-B769EA4143DC}"/>
    <dgm:cxn modelId="{7CE21D05-BE8D-4722-88B7-305297FE5D66}" type="presOf" srcId="{8A4B6D31-61D1-42C4-9123-707BE392A8B3}" destId="{7F91A585-7F32-40C2-806E-33C4AF984635}" srcOrd="0" destOrd="0" presId="urn:microsoft.com/office/officeart/2005/8/layout/hList1"/>
    <dgm:cxn modelId="{95EB6192-3676-40CF-B350-86686BCAA7B3}" type="presOf" srcId="{E7A47491-7EDD-475E-AA53-F10EC1CBCE74}" destId="{C689AA55-AAD1-48C4-ACD8-654D1EC5D7C8}" srcOrd="0" destOrd="0" presId="urn:microsoft.com/office/officeart/2005/8/layout/hList1"/>
    <dgm:cxn modelId="{9CDF04BA-DD1D-418C-8AEA-A2488BB6113F}" type="presParOf" srcId="{B5B006DC-BB65-4AA9-8909-F69686F837B3}" destId="{A6146869-C580-45F7-9011-C9AD7B1D4579}" srcOrd="0" destOrd="0" presId="urn:microsoft.com/office/officeart/2005/8/layout/hList1"/>
    <dgm:cxn modelId="{F940979B-D45D-43AF-8016-C8CEB62BF590}" type="presParOf" srcId="{A6146869-C580-45F7-9011-C9AD7B1D4579}" destId="{FD5D84A5-DFB0-4CE1-AE26-2A27A82FFE73}" srcOrd="0" destOrd="0" presId="urn:microsoft.com/office/officeart/2005/8/layout/hList1"/>
    <dgm:cxn modelId="{4DB006F6-FDBB-4E45-9AB5-DD5C15EFF630}" type="presParOf" srcId="{A6146869-C580-45F7-9011-C9AD7B1D4579}" destId="{C689AA55-AAD1-48C4-ACD8-654D1EC5D7C8}" srcOrd="1" destOrd="0" presId="urn:microsoft.com/office/officeart/2005/8/layout/hList1"/>
    <dgm:cxn modelId="{3080764A-CDF5-455E-8438-CB4430E4673B}" type="presParOf" srcId="{B5B006DC-BB65-4AA9-8909-F69686F837B3}" destId="{4940E5E2-6F8F-463C-A83B-E75BF2729083}" srcOrd="1" destOrd="0" presId="urn:microsoft.com/office/officeart/2005/8/layout/hList1"/>
    <dgm:cxn modelId="{4C372AD5-79C6-4BAC-89E2-48752FC0D3FD}" type="presParOf" srcId="{B5B006DC-BB65-4AA9-8909-F69686F837B3}" destId="{1B2A1296-3767-4095-801B-A5F3A4DE6A25}" srcOrd="2" destOrd="0" presId="urn:microsoft.com/office/officeart/2005/8/layout/hList1"/>
    <dgm:cxn modelId="{8F7B5553-8ECA-4D5B-8666-7318B2F2D916}" type="presParOf" srcId="{1B2A1296-3767-4095-801B-A5F3A4DE6A25}" destId="{BE6450E8-B4AE-475C-A99F-DA3A8BE4799F}" srcOrd="0" destOrd="0" presId="urn:microsoft.com/office/officeart/2005/8/layout/hList1"/>
    <dgm:cxn modelId="{87FA8D5E-EE8A-4B49-8B59-FCA28E0805F6}" type="presParOf" srcId="{1B2A1296-3767-4095-801B-A5F3A4DE6A25}" destId="{7F91A585-7F32-40C2-806E-33C4AF984635}" srcOrd="1" destOrd="0" presId="urn:microsoft.com/office/officeart/2005/8/layout/hList1"/>
    <dgm:cxn modelId="{426C0864-E006-4EDB-AC7F-59120FA892BD}" type="presParOf" srcId="{B5B006DC-BB65-4AA9-8909-F69686F837B3}" destId="{292E25D7-9679-4FFE-AF5B-5B9386EC0345}" srcOrd="3" destOrd="0" presId="urn:microsoft.com/office/officeart/2005/8/layout/hList1"/>
    <dgm:cxn modelId="{BBEBC9B0-D4F1-44EB-8738-DF30920AFF44}" type="presParOf" srcId="{B5B006DC-BB65-4AA9-8909-F69686F837B3}" destId="{30A5D24C-9CFC-49B0-B7FF-73877B7C3F44}" srcOrd="4" destOrd="0" presId="urn:microsoft.com/office/officeart/2005/8/layout/hList1"/>
    <dgm:cxn modelId="{9E8A903E-EE1C-45D4-8D8D-0336E5D06E38}" type="presParOf" srcId="{30A5D24C-9CFC-49B0-B7FF-73877B7C3F44}" destId="{69E0D25A-F8FA-415F-AF84-3D7BA3EA629F}" srcOrd="0" destOrd="0" presId="urn:microsoft.com/office/officeart/2005/8/layout/hList1"/>
    <dgm:cxn modelId="{6E0F22DC-264D-499C-80EC-01967C598509}" type="presParOf" srcId="{30A5D24C-9CFC-49B0-B7FF-73877B7C3F44}" destId="{33A7F77F-25B8-4449-BBB4-DE0585D89D33}" srcOrd="1" destOrd="0" presId="urn:microsoft.com/office/officeart/2005/8/layout/h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12EA641-ED87-448E-91A0-656F3646F65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AB99DB-3098-443A-A4AF-445857E0F677}">
      <dgm:prSet/>
      <dgm:spPr/>
      <dgm:t>
        <a:bodyPr/>
        <a:lstStyle/>
        <a:p>
          <a:r>
            <a:rPr lang="en-US" dirty="0" smtClean="0"/>
            <a:t>Abrasion</a:t>
          </a:r>
          <a:endParaRPr lang="en-US" dirty="0"/>
        </a:p>
      </dgm:t>
    </dgm:pt>
    <dgm:pt modelId="{920AF3A2-36B4-41BA-BA7D-8AE9CCBE9166}" type="parTrans" cxnId="{A490F9CB-F834-4803-B6B0-99E3CB414E3D}">
      <dgm:prSet/>
      <dgm:spPr/>
      <dgm:t>
        <a:bodyPr/>
        <a:lstStyle/>
        <a:p>
          <a:endParaRPr lang="en-US"/>
        </a:p>
      </dgm:t>
    </dgm:pt>
    <dgm:pt modelId="{CF0C89AB-81AD-4D76-9154-AAEE1B41DB57}" type="sibTrans" cxnId="{A490F9CB-F834-4803-B6B0-99E3CB414E3D}">
      <dgm:prSet/>
      <dgm:spPr/>
      <dgm:t>
        <a:bodyPr/>
        <a:lstStyle/>
        <a:p>
          <a:endParaRPr lang="en-US"/>
        </a:p>
      </dgm:t>
    </dgm:pt>
    <dgm:pt modelId="{A5AE2551-02C8-4338-AB4C-8FF0CA139462}">
      <dgm:prSet/>
      <dgm:spPr/>
      <dgm:t>
        <a:bodyPr/>
        <a:lstStyle/>
        <a:p>
          <a:r>
            <a:rPr lang="en-US" dirty="0" smtClean="0"/>
            <a:t>Scratch</a:t>
          </a:r>
        </a:p>
        <a:p>
          <a:r>
            <a:rPr lang="en-US" dirty="0" smtClean="0"/>
            <a:t>Imprint </a:t>
          </a:r>
        </a:p>
        <a:p>
          <a:r>
            <a:rPr lang="en-US" dirty="0" smtClean="0"/>
            <a:t>Grazed</a:t>
          </a:r>
        </a:p>
        <a:p>
          <a:r>
            <a:rPr lang="en-US" dirty="0" smtClean="0"/>
            <a:t> </a:t>
          </a:r>
          <a:endParaRPr lang="en-US" dirty="0"/>
        </a:p>
      </dgm:t>
    </dgm:pt>
    <dgm:pt modelId="{F4F50CC0-9FCD-4072-B760-9D2DC8A60847}" type="parTrans" cxnId="{075D51FC-6554-43F8-8978-73D2B91CAC59}">
      <dgm:prSet/>
      <dgm:spPr/>
      <dgm:t>
        <a:bodyPr/>
        <a:lstStyle/>
        <a:p>
          <a:endParaRPr lang="en-US"/>
        </a:p>
      </dgm:t>
    </dgm:pt>
    <dgm:pt modelId="{8C547D37-FE29-40F7-BE57-C69881FDFAFA}" type="sibTrans" cxnId="{075D51FC-6554-43F8-8978-73D2B91CAC59}">
      <dgm:prSet/>
      <dgm:spPr/>
      <dgm:t>
        <a:bodyPr/>
        <a:lstStyle/>
        <a:p>
          <a:endParaRPr lang="en-US"/>
        </a:p>
      </dgm:t>
    </dgm:pt>
    <dgm:pt modelId="{26B12E8D-3532-4DBF-B3B8-2EDFFD1CC44D}" type="pres">
      <dgm:prSet presAssocID="{512EA641-ED87-448E-91A0-656F3646F65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8373EC0-8204-4CB4-995F-B92832619A58}" type="pres">
      <dgm:prSet presAssocID="{E6AB99DB-3098-443A-A4AF-445857E0F677}" presName="hierRoot1" presStyleCnt="0"/>
      <dgm:spPr/>
    </dgm:pt>
    <dgm:pt modelId="{4B5500A9-6B1E-4119-91D2-BAA5E7616385}" type="pres">
      <dgm:prSet presAssocID="{E6AB99DB-3098-443A-A4AF-445857E0F677}" presName="composite" presStyleCnt="0"/>
      <dgm:spPr/>
    </dgm:pt>
    <dgm:pt modelId="{7557C3E7-D412-411D-940B-64177F31B11E}" type="pres">
      <dgm:prSet presAssocID="{E6AB99DB-3098-443A-A4AF-445857E0F677}" presName="background" presStyleLbl="node0" presStyleIdx="0" presStyleCnt="2"/>
      <dgm:spPr/>
    </dgm:pt>
    <dgm:pt modelId="{4AF3A030-7B3C-41A5-A5A5-7D455B99F7AD}" type="pres">
      <dgm:prSet presAssocID="{E6AB99DB-3098-443A-A4AF-445857E0F677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0E8EDAE-F5AA-42CB-B276-66E239D4F09B}" type="pres">
      <dgm:prSet presAssocID="{E6AB99DB-3098-443A-A4AF-445857E0F677}" presName="hierChild2" presStyleCnt="0"/>
      <dgm:spPr/>
    </dgm:pt>
    <dgm:pt modelId="{78775071-FCD5-4139-98D7-45092492FD29}" type="pres">
      <dgm:prSet presAssocID="{A5AE2551-02C8-4338-AB4C-8FF0CA139462}" presName="hierRoot1" presStyleCnt="0"/>
      <dgm:spPr/>
    </dgm:pt>
    <dgm:pt modelId="{64BFD9E9-7953-452A-A192-60C4E67CC449}" type="pres">
      <dgm:prSet presAssocID="{A5AE2551-02C8-4338-AB4C-8FF0CA139462}" presName="composite" presStyleCnt="0"/>
      <dgm:spPr/>
    </dgm:pt>
    <dgm:pt modelId="{8D224844-C53C-4591-8470-6B4406AC3BB0}" type="pres">
      <dgm:prSet presAssocID="{A5AE2551-02C8-4338-AB4C-8FF0CA139462}" presName="background" presStyleLbl="node0" presStyleIdx="1" presStyleCnt="2"/>
      <dgm:spPr/>
    </dgm:pt>
    <dgm:pt modelId="{F73BE14B-7CC4-4143-9830-F13DBEDBB3E2}" type="pres">
      <dgm:prSet presAssocID="{A5AE2551-02C8-4338-AB4C-8FF0CA139462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FC660A5-AD79-411A-8F46-A4A10F35F664}" type="pres">
      <dgm:prSet presAssocID="{A5AE2551-02C8-4338-AB4C-8FF0CA139462}" presName="hierChild2" presStyleCnt="0"/>
      <dgm:spPr/>
    </dgm:pt>
  </dgm:ptLst>
  <dgm:cxnLst>
    <dgm:cxn modelId="{1086DBDA-F7BB-46D8-B735-542C2896EA16}" type="presOf" srcId="{A5AE2551-02C8-4338-AB4C-8FF0CA139462}" destId="{F73BE14B-7CC4-4143-9830-F13DBEDBB3E2}" srcOrd="0" destOrd="0" presId="urn:microsoft.com/office/officeart/2005/8/layout/hierarchy1"/>
    <dgm:cxn modelId="{A490F9CB-F834-4803-B6B0-99E3CB414E3D}" srcId="{512EA641-ED87-448E-91A0-656F3646F65D}" destId="{E6AB99DB-3098-443A-A4AF-445857E0F677}" srcOrd="0" destOrd="0" parTransId="{920AF3A2-36B4-41BA-BA7D-8AE9CCBE9166}" sibTransId="{CF0C89AB-81AD-4D76-9154-AAEE1B41DB57}"/>
    <dgm:cxn modelId="{1046AC50-E095-42D4-A29E-89B0A9AE1AC1}" type="presOf" srcId="{E6AB99DB-3098-443A-A4AF-445857E0F677}" destId="{4AF3A030-7B3C-41A5-A5A5-7D455B99F7AD}" srcOrd="0" destOrd="0" presId="urn:microsoft.com/office/officeart/2005/8/layout/hierarchy1"/>
    <dgm:cxn modelId="{075D51FC-6554-43F8-8978-73D2B91CAC59}" srcId="{512EA641-ED87-448E-91A0-656F3646F65D}" destId="{A5AE2551-02C8-4338-AB4C-8FF0CA139462}" srcOrd="1" destOrd="0" parTransId="{F4F50CC0-9FCD-4072-B760-9D2DC8A60847}" sibTransId="{8C547D37-FE29-40F7-BE57-C69881FDFAFA}"/>
    <dgm:cxn modelId="{D016B276-9ED7-42A8-B931-74F01A24EB96}" type="presOf" srcId="{512EA641-ED87-448E-91A0-656F3646F65D}" destId="{26B12E8D-3532-4DBF-B3B8-2EDFFD1CC44D}" srcOrd="0" destOrd="0" presId="urn:microsoft.com/office/officeart/2005/8/layout/hierarchy1"/>
    <dgm:cxn modelId="{5F687065-1C26-4DB1-9672-2897EDD17A1B}" type="presParOf" srcId="{26B12E8D-3532-4DBF-B3B8-2EDFFD1CC44D}" destId="{C8373EC0-8204-4CB4-995F-B92832619A58}" srcOrd="0" destOrd="0" presId="urn:microsoft.com/office/officeart/2005/8/layout/hierarchy1"/>
    <dgm:cxn modelId="{A276D4EC-8C2B-472B-A5F3-4B684044CC5C}" type="presParOf" srcId="{C8373EC0-8204-4CB4-995F-B92832619A58}" destId="{4B5500A9-6B1E-4119-91D2-BAA5E7616385}" srcOrd="0" destOrd="0" presId="urn:microsoft.com/office/officeart/2005/8/layout/hierarchy1"/>
    <dgm:cxn modelId="{AF9E6F29-36C4-46AA-86CA-605A9353305A}" type="presParOf" srcId="{4B5500A9-6B1E-4119-91D2-BAA5E7616385}" destId="{7557C3E7-D412-411D-940B-64177F31B11E}" srcOrd="0" destOrd="0" presId="urn:microsoft.com/office/officeart/2005/8/layout/hierarchy1"/>
    <dgm:cxn modelId="{FFF84420-1B4C-4AA0-AE0E-6345C61F5AE1}" type="presParOf" srcId="{4B5500A9-6B1E-4119-91D2-BAA5E7616385}" destId="{4AF3A030-7B3C-41A5-A5A5-7D455B99F7AD}" srcOrd="1" destOrd="0" presId="urn:microsoft.com/office/officeart/2005/8/layout/hierarchy1"/>
    <dgm:cxn modelId="{A12F2914-8A13-432B-B3D5-DAF9A69D3F92}" type="presParOf" srcId="{C8373EC0-8204-4CB4-995F-B92832619A58}" destId="{60E8EDAE-F5AA-42CB-B276-66E239D4F09B}" srcOrd="1" destOrd="0" presId="urn:microsoft.com/office/officeart/2005/8/layout/hierarchy1"/>
    <dgm:cxn modelId="{A639E177-8AA0-485A-B27E-4C88AD0A8C1A}" type="presParOf" srcId="{26B12E8D-3532-4DBF-B3B8-2EDFFD1CC44D}" destId="{78775071-FCD5-4139-98D7-45092492FD29}" srcOrd="1" destOrd="0" presId="urn:microsoft.com/office/officeart/2005/8/layout/hierarchy1"/>
    <dgm:cxn modelId="{4E83F02F-22B8-491F-836E-B655764E5902}" type="presParOf" srcId="{78775071-FCD5-4139-98D7-45092492FD29}" destId="{64BFD9E9-7953-452A-A192-60C4E67CC449}" srcOrd="0" destOrd="0" presId="urn:microsoft.com/office/officeart/2005/8/layout/hierarchy1"/>
    <dgm:cxn modelId="{3A6BDE72-6722-470F-884E-13DFCE31961E}" type="presParOf" srcId="{64BFD9E9-7953-452A-A192-60C4E67CC449}" destId="{8D224844-C53C-4591-8470-6B4406AC3BB0}" srcOrd="0" destOrd="0" presId="urn:microsoft.com/office/officeart/2005/8/layout/hierarchy1"/>
    <dgm:cxn modelId="{F8DF167A-86CF-40E3-9337-7103A0A2AE72}" type="presParOf" srcId="{64BFD9E9-7953-452A-A192-60C4E67CC449}" destId="{F73BE14B-7CC4-4143-9830-F13DBEDBB3E2}" srcOrd="1" destOrd="0" presId="urn:microsoft.com/office/officeart/2005/8/layout/hierarchy1"/>
    <dgm:cxn modelId="{4D5CD110-EF0A-41BB-B76B-9340708D1CD8}" type="presParOf" srcId="{78775071-FCD5-4139-98D7-45092492FD29}" destId="{CFC660A5-AD79-411A-8F46-A4A10F35F66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5C237B-8F25-4F93-A757-010A9937E48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AB3CDD-E2D1-4761-B62E-39977193163F}">
      <dgm:prSet phldrT="[Text]"/>
      <dgm:spPr/>
      <dgm:t>
        <a:bodyPr/>
        <a:lstStyle/>
        <a:p>
          <a:r>
            <a:rPr lang="en-US" dirty="0" smtClean="0"/>
            <a:t>Displaced fracture </a:t>
          </a:r>
          <a:endParaRPr lang="en-US" dirty="0"/>
        </a:p>
      </dgm:t>
    </dgm:pt>
    <dgm:pt modelId="{914123E1-24D2-4DFC-B41D-1F56C6625201}" type="parTrans" cxnId="{EC47E4E6-86B3-42F4-A3FF-CEE72EE76AF1}">
      <dgm:prSet/>
      <dgm:spPr/>
      <dgm:t>
        <a:bodyPr/>
        <a:lstStyle/>
        <a:p>
          <a:endParaRPr lang="en-US"/>
        </a:p>
      </dgm:t>
    </dgm:pt>
    <dgm:pt modelId="{D8D46DBE-9215-4889-B81D-400650B82D98}" type="sibTrans" cxnId="{EC47E4E6-86B3-42F4-A3FF-CEE72EE76AF1}">
      <dgm:prSet/>
      <dgm:spPr/>
      <dgm:t>
        <a:bodyPr/>
        <a:lstStyle/>
        <a:p>
          <a:endParaRPr lang="en-US"/>
        </a:p>
      </dgm:t>
    </dgm:pt>
    <dgm:pt modelId="{E7A47491-7EDD-475E-AA53-F10EC1CBCE74}">
      <dgm:prSet phldrT="[Text]"/>
      <dgm:spPr/>
      <dgm:t>
        <a:bodyPr/>
        <a:lstStyle/>
        <a:p>
          <a:r>
            <a:rPr lang="en-US" b="0" i="0" dirty="0" smtClean="0"/>
            <a:t>loss of bone alignment along its long axis.</a:t>
          </a:r>
          <a:endParaRPr lang="en-US" dirty="0"/>
        </a:p>
      </dgm:t>
    </dgm:pt>
    <dgm:pt modelId="{AE1FE635-3AFB-4C08-984D-C27EA85132A0}" type="parTrans" cxnId="{821E90F0-9CD0-4C0A-8AFB-D3BE9D3DD444}">
      <dgm:prSet/>
      <dgm:spPr/>
      <dgm:t>
        <a:bodyPr/>
        <a:lstStyle/>
        <a:p>
          <a:endParaRPr lang="en-US"/>
        </a:p>
      </dgm:t>
    </dgm:pt>
    <dgm:pt modelId="{EF45AEA5-099F-4BA5-B88A-999C6EA81403}" type="sibTrans" cxnId="{821E90F0-9CD0-4C0A-8AFB-D3BE9D3DD444}">
      <dgm:prSet/>
      <dgm:spPr/>
      <dgm:t>
        <a:bodyPr/>
        <a:lstStyle/>
        <a:p>
          <a:endParaRPr lang="en-US"/>
        </a:p>
      </dgm:t>
    </dgm:pt>
    <dgm:pt modelId="{6F287992-298C-4B6B-9B67-E5F6A61DB6CC}">
      <dgm:prSet phldrT="[Text]"/>
      <dgm:spPr/>
      <dgm:t>
        <a:bodyPr/>
        <a:lstStyle/>
        <a:p>
          <a:r>
            <a:rPr lang="en-US" dirty="0" smtClean="0"/>
            <a:t>Non displaced fracture </a:t>
          </a:r>
          <a:endParaRPr lang="en-US" dirty="0"/>
        </a:p>
      </dgm:t>
    </dgm:pt>
    <dgm:pt modelId="{3CE978DB-0AAC-47AA-AC20-708A79F8FC39}" type="parTrans" cxnId="{B3960623-A064-4541-AFB0-93AECE73BE39}">
      <dgm:prSet/>
      <dgm:spPr/>
      <dgm:t>
        <a:bodyPr/>
        <a:lstStyle/>
        <a:p>
          <a:endParaRPr lang="en-US"/>
        </a:p>
      </dgm:t>
    </dgm:pt>
    <dgm:pt modelId="{716B4E72-4B2E-441F-AB14-8778FCE6C42A}" type="sibTrans" cxnId="{B3960623-A064-4541-AFB0-93AECE73BE39}">
      <dgm:prSet/>
      <dgm:spPr/>
      <dgm:t>
        <a:bodyPr/>
        <a:lstStyle/>
        <a:p>
          <a:endParaRPr lang="en-US"/>
        </a:p>
      </dgm:t>
    </dgm:pt>
    <dgm:pt modelId="{8A4B6D31-61D1-42C4-9123-707BE392A8B3}">
      <dgm:prSet phldrT="[Text]"/>
      <dgm:spPr/>
      <dgm:t>
        <a:bodyPr/>
        <a:lstStyle/>
        <a:p>
          <a:r>
            <a:rPr lang="en-US" dirty="0" smtClean="0"/>
            <a:t>Bone alignment remains </a:t>
          </a:r>
          <a:endParaRPr lang="en-US" dirty="0"/>
        </a:p>
      </dgm:t>
    </dgm:pt>
    <dgm:pt modelId="{E76B9933-329E-4AFC-87FF-888A0DEDD07A}" type="parTrans" cxnId="{C3B87CE5-4484-44D1-B66D-F0CC99B69E8E}">
      <dgm:prSet/>
      <dgm:spPr/>
      <dgm:t>
        <a:bodyPr/>
        <a:lstStyle/>
        <a:p>
          <a:endParaRPr lang="en-US"/>
        </a:p>
      </dgm:t>
    </dgm:pt>
    <dgm:pt modelId="{CC9E5024-C3F3-4A0F-82A3-C1C03492B341}" type="sibTrans" cxnId="{C3B87CE5-4484-44D1-B66D-F0CC99B69E8E}">
      <dgm:prSet/>
      <dgm:spPr/>
      <dgm:t>
        <a:bodyPr/>
        <a:lstStyle/>
        <a:p>
          <a:endParaRPr lang="en-US"/>
        </a:p>
      </dgm:t>
    </dgm:pt>
    <dgm:pt modelId="{388800B2-2913-4BDF-9FCD-F3B5BF34B595}">
      <dgm:prSet phldrT="[Text]"/>
      <dgm:spPr/>
      <dgm:t>
        <a:bodyPr/>
        <a:lstStyle/>
        <a:p>
          <a:r>
            <a:rPr lang="en-US" dirty="0" smtClean="0"/>
            <a:t>Greenstick fracture </a:t>
          </a:r>
          <a:endParaRPr lang="en-US" dirty="0"/>
        </a:p>
      </dgm:t>
    </dgm:pt>
    <dgm:pt modelId="{A5490E5B-B3E9-42F3-8BD8-F22DD6DE711E}" type="parTrans" cxnId="{C7907FBC-5AB4-411E-9D67-8FD0C9164DCC}">
      <dgm:prSet/>
      <dgm:spPr/>
      <dgm:t>
        <a:bodyPr/>
        <a:lstStyle/>
        <a:p>
          <a:endParaRPr lang="en-US"/>
        </a:p>
      </dgm:t>
    </dgm:pt>
    <dgm:pt modelId="{02238C72-FFB4-473C-9D62-B769EA4143DC}" type="sibTrans" cxnId="{C7907FBC-5AB4-411E-9D67-8FD0C9164DCC}">
      <dgm:prSet/>
      <dgm:spPr/>
      <dgm:t>
        <a:bodyPr/>
        <a:lstStyle/>
        <a:p>
          <a:endParaRPr lang="en-US"/>
        </a:p>
      </dgm:t>
    </dgm:pt>
    <dgm:pt modelId="{9D1D19F3-D888-40BF-B0F1-3940B5C48D94}">
      <dgm:prSet phldrT="[Text]"/>
      <dgm:spPr/>
      <dgm:t>
        <a:bodyPr/>
        <a:lstStyle/>
        <a:p>
          <a:r>
            <a:rPr lang="en-US" b="0" i="0" dirty="0" smtClean="0"/>
            <a:t>the bone partly fractures on one side </a:t>
          </a:r>
          <a:endParaRPr lang="en-US" dirty="0"/>
        </a:p>
      </dgm:t>
    </dgm:pt>
    <dgm:pt modelId="{F81C640E-7139-4313-8331-CA24BD0596C8}" type="parTrans" cxnId="{ACB4A902-57C4-4BB8-8F43-58B79550575F}">
      <dgm:prSet/>
      <dgm:spPr/>
      <dgm:t>
        <a:bodyPr/>
        <a:lstStyle/>
        <a:p>
          <a:endParaRPr lang="en-US"/>
        </a:p>
      </dgm:t>
    </dgm:pt>
    <dgm:pt modelId="{75A81280-92E5-4AE6-95CF-EE3860C6948E}" type="sibTrans" cxnId="{ACB4A902-57C4-4BB8-8F43-58B79550575F}">
      <dgm:prSet/>
      <dgm:spPr/>
      <dgm:t>
        <a:bodyPr/>
        <a:lstStyle/>
        <a:p>
          <a:endParaRPr lang="en-US"/>
        </a:p>
      </dgm:t>
    </dgm:pt>
    <dgm:pt modelId="{B5B006DC-BB65-4AA9-8909-F69686F837B3}" type="pres">
      <dgm:prSet presAssocID="{5F5C237B-8F25-4F93-A757-010A9937E48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146869-C580-45F7-9011-C9AD7B1D4579}" type="pres">
      <dgm:prSet presAssocID="{D1AB3CDD-E2D1-4761-B62E-39977193163F}" presName="composite" presStyleCnt="0"/>
      <dgm:spPr/>
    </dgm:pt>
    <dgm:pt modelId="{FD5D84A5-DFB0-4CE1-AE26-2A27A82FFE73}" type="pres">
      <dgm:prSet presAssocID="{D1AB3CDD-E2D1-4761-B62E-39977193163F}" presName="parTx" presStyleLbl="alignNode1" presStyleIdx="0" presStyleCnt="3" custLinFactNeighborX="-103" custLinFactNeighborY="-5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89AA55-AAD1-48C4-ACD8-654D1EC5D7C8}" type="pres">
      <dgm:prSet presAssocID="{D1AB3CDD-E2D1-4761-B62E-39977193163F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0E5E2-6F8F-463C-A83B-E75BF2729083}" type="pres">
      <dgm:prSet presAssocID="{D8D46DBE-9215-4889-B81D-400650B82D98}" presName="space" presStyleCnt="0"/>
      <dgm:spPr/>
    </dgm:pt>
    <dgm:pt modelId="{1B2A1296-3767-4095-801B-A5F3A4DE6A25}" type="pres">
      <dgm:prSet presAssocID="{6F287992-298C-4B6B-9B67-E5F6A61DB6CC}" presName="composite" presStyleCnt="0"/>
      <dgm:spPr/>
    </dgm:pt>
    <dgm:pt modelId="{BE6450E8-B4AE-475C-A99F-DA3A8BE4799F}" type="pres">
      <dgm:prSet presAssocID="{6F287992-298C-4B6B-9B67-E5F6A61DB6C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91A585-7F32-40C2-806E-33C4AF984635}" type="pres">
      <dgm:prSet presAssocID="{6F287992-298C-4B6B-9B67-E5F6A61DB6CC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2E25D7-9679-4FFE-AF5B-5B9386EC0345}" type="pres">
      <dgm:prSet presAssocID="{716B4E72-4B2E-441F-AB14-8778FCE6C42A}" presName="space" presStyleCnt="0"/>
      <dgm:spPr/>
    </dgm:pt>
    <dgm:pt modelId="{30A5D24C-9CFC-49B0-B7FF-73877B7C3F44}" type="pres">
      <dgm:prSet presAssocID="{388800B2-2913-4BDF-9FCD-F3B5BF34B595}" presName="composite" presStyleCnt="0"/>
      <dgm:spPr/>
    </dgm:pt>
    <dgm:pt modelId="{69E0D25A-F8FA-415F-AF84-3D7BA3EA629F}" type="pres">
      <dgm:prSet presAssocID="{388800B2-2913-4BDF-9FCD-F3B5BF34B595}" presName="parTx" presStyleLbl="alignNode1" presStyleIdx="2" presStyleCnt="3" custLinFactNeighborX="2857" custLinFactNeighborY="944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7F77F-25B8-4449-BBB4-DE0585D89D33}" type="pres">
      <dgm:prSet presAssocID="{388800B2-2913-4BDF-9FCD-F3B5BF34B595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3A142B-7038-4F91-8690-70B111FD84AB}" type="presOf" srcId="{D1AB3CDD-E2D1-4761-B62E-39977193163F}" destId="{FD5D84A5-DFB0-4CE1-AE26-2A27A82FFE73}" srcOrd="0" destOrd="0" presId="urn:microsoft.com/office/officeart/2005/8/layout/hList1"/>
    <dgm:cxn modelId="{B568756E-137E-4B4B-9276-1FC86CB051AE}" type="presOf" srcId="{6F287992-298C-4B6B-9B67-E5F6A61DB6CC}" destId="{BE6450E8-B4AE-475C-A99F-DA3A8BE4799F}" srcOrd="0" destOrd="0" presId="urn:microsoft.com/office/officeart/2005/8/layout/hList1"/>
    <dgm:cxn modelId="{B3960623-A064-4541-AFB0-93AECE73BE39}" srcId="{5F5C237B-8F25-4F93-A757-010A9937E48C}" destId="{6F287992-298C-4B6B-9B67-E5F6A61DB6CC}" srcOrd="1" destOrd="0" parTransId="{3CE978DB-0AAC-47AA-AC20-708A79F8FC39}" sibTransId="{716B4E72-4B2E-441F-AB14-8778FCE6C42A}"/>
    <dgm:cxn modelId="{513CBA3D-CF0D-466B-89A3-79AC874D2487}" type="presOf" srcId="{5F5C237B-8F25-4F93-A757-010A9937E48C}" destId="{B5B006DC-BB65-4AA9-8909-F69686F837B3}" srcOrd="0" destOrd="0" presId="urn:microsoft.com/office/officeart/2005/8/layout/hList1"/>
    <dgm:cxn modelId="{C3B87CE5-4484-44D1-B66D-F0CC99B69E8E}" srcId="{6F287992-298C-4B6B-9B67-E5F6A61DB6CC}" destId="{8A4B6D31-61D1-42C4-9123-707BE392A8B3}" srcOrd="0" destOrd="0" parTransId="{E76B9933-329E-4AFC-87FF-888A0DEDD07A}" sibTransId="{CC9E5024-C3F3-4A0F-82A3-C1C03492B341}"/>
    <dgm:cxn modelId="{EC47E4E6-86B3-42F4-A3FF-CEE72EE76AF1}" srcId="{5F5C237B-8F25-4F93-A757-010A9937E48C}" destId="{D1AB3CDD-E2D1-4761-B62E-39977193163F}" srcOrd="0" destOrd="0" parTransId="{914123E1-24D2-4DFC-B41D-1F56C6625201}" sibTransId="{D8D46DBE-9215-4889-B81D-400650B82D98}"/>
    <dgm:cxn modelId="{23442E79-4514-4B75-A059-C14F715BBA8B}" type="presOf" srcId="{8A4B6D31-61D1-42C4-9123-707BE392A8B3}" destId="{7F91A585-7F32-40C2-806E-33C4AF984635}" srcOrd="0" destOrd="0" presId="urn:microsoft.com/office/officeart/2005/8/layout/hList1"/>
    <dgm:cxn modelId="{821E90F0-9CD0-4C0A-8AFB-D3BE9D3DD444}" srcId="{D1AB3CDD-E2D1-4761-B62E-39977193163F}" destId="{E7A47491-7EDD-475E-AA53-F10EC1CBCE74}" srcOrd="0" destOrd="0" parTransId="{AE1FE635-3AFB-4C08-984D-C27EA85132A0}" sibTransId="{EF45AEA5-099F-4BA5-B88A-999C6EA81403}"/>
    <dgm:cxn modelId="{07AE4129-3837-42B7-A57D-1014BEECCBAC}" type="presOf" srcId="{E7A47491-7EDD-475E-AA53-F10EC1CBCE74}" destId="{C689AA55-AAD1-48C4-ACD8-654D1EC5D7C8}" srcOrd="0" destOrd="0" presId="urn:microsoft.com/office/officeart/2005/8/layout/hList1"/>
    <dgm:cxn modelId="{C7907FBC-5AB4-411E-9D67-8FD0C9164DCC}" srcId="{5F5C237B-8F25-4F93-A757-010A9937E48C}" destId="{388800B2-2913-4BDF-9FCD-F3B5BF34B595}" srcOrd="2" destOrd="0" parTransId="{A5490E5B-B3E9-42F3-8BD8-F22DD6DE711E}" sibTransId="{02238C72-FFB4-473C-9D62-B769EA4143DC}"/>
    <dgm:cxn modelId="{6FAEA602-85E9-4C97-8BF2-87C20D618B90}" type="presOf" srcId="{9D1D19F3-D888-40BF-B0F1-3940B5C48D94}" destId="{33A7F77F-25B8-4449-BBB4-DE0585D89D33}" srcOrd="0" destOrd="0" presId="urn:microsoft.com/office/officeart/2005/8/layout/hList1"/>
    <dgm:cxn modelId="{3FF0140A-86C2-4B13-9C8C-48E38E1D51C1}" type="presOf" srcId="{388800B2-2913-4BDF-9FCD-F3B5BF34B595}" destId="{69E0D25A-F8FA-415F-AF84-3D7BA3EA629F}" srcOrd="0" destOrd="0" presId="urn:microsoft.com/office/officeart/2005/8/layout/hList1"/>
    <dgm:cxn modelId="{ACB4A902-57C4-4BB8-8F43-58B79550575F}" srcId="{388800B2-2913-4BDF-9FCD-F3B5BF34B595}" destId="{9D1D19F3-D888-40BF-B0F1-3940B5C48D94}" srcOrd="0" destOrd="0" parTransId="{F81C640E-7139-4313-8331-CA24BD0596C8}" sibTransId="{75A81280-92E5-4AE6-95CF-EE3860C6948E}"/>
    <dgm:cxn modelId="{5155F758-0204-45F9-8707-19F4572F1F88}" type="presParOf" srcId="{B5B006DC-BB65-4AA9-8909-F69686F837B3}" destId="{A6146869-C580-45F7-9011-C9AD7B1D4579}" srcOrd="0" destOrd="0" presId="urn:microsoft.com/office/officeart/2005/8/layout/hList1"/>
    <dgm:cxn modelId="{3CF60255-D64C-48A8-8E64-D293FC30140A}" type="presParOf" srcId="{A6146869-C580-45F7-9011-C9AD7B1D4579}" destId="{FD5D84A5-DFB0-4CE1-AE26-2A27A82FFE73}" srcOrd="0" destOrd="0" presId="urn:microsoft.com/office/officeart/2005/8/layout/hList1"/>
    <dgm:cxn modelId="{C6DDDDDF-67B6-4C81-801D-FBFC0BA79790}" type="presParOf" srcId="{A6146869-C580-45F7-9011-C9AD7B1D4579}" destId="{C689AA55-AAD1-48C4-ACD8-654D1EC5D7C8}" srcOrd="1" destOrd="0" presId="urn:microsoft.com/office/officeart/2005/8/layout/hList1"/>
    <dgm:cxn modelId="{B0240D02-FF0B-4C55-B490-414B5618C5D2}" type="presParOf" srcId="{B5B006DC-BB65-4AA9-8909-F69686F837B3}" destId="{4940E5E2-6F8F-463C-A83B-E75BF2729083}" srcOrd="1" destOrd="0" presId="urn:microsoft.com/office/officeart/2005/8/layout/hList1"/>
    <dgm:cxn modelId="{9E1D6FC6-311D-412A-8EA1-8A9BF982C063}" type="presParOf" srcId="{B5B006DC-BB65-4AA9-8909-F69686F837B3}" destId="{1B2A1296-3767-4095-801B-A5F3A4DE6A25}" srcOrd="2" destOrd="0" presId="urn:microsoft.com/office/officeart/2005/8/layout/hList1"/>
    <dgm:cxn modelId="{DA7C653E-583A-4B15-A07E-544EEF8593E6}" type="presParOf" srcId="{1B2A1296-3767-4095-801B-A5F3A4DE6A25}" destId="{BE6450E8-B4AE-475C-A99F-DA3A8BE4799F}" srcOrd="0" destOrd="0" presId="urn:microsoft.com/office/officeart/2005/8/layout/hList1"/>
    <dgm:cxn modelId="{38D0E1CE-1F3C-4961-82C2-2EA863C85C75}" type="presParOf" srcId="{1B2A1296-3767-4095-801B-A5F3A4DE6A25}" destId="{7F91A585-7F32-40C2-806E-33C4AF984635}" srcOrd="1" destOrd="0" presId="urn:microsoft.com/office/officeart/2005/8/layout/hList1"/>
    <dgm:cxn modelId="{46C83D64-A746-4B36-9690-ABA5AC644AC2}" type="presParOf" srcId="{B5B006DC-BB65-4AA9-8909-F69686F837B3}" destId="{292E25D7-9679-4FFE-AF5B-5B9386EC0345}" srcOrd="3" destOrd="0" presId="urn:microsoft.com/office/officeart/2005/8/layout/hList1"/>
    <dgm:cxn modelId="{98DA1E71-C365-4AC8-8E2F-732C8EEC817B}" type="presParOf" srcId="{B5B006DC-BB65-4AA9-8909-F69686F837B3}" destId="{30A5D24C-9CFC-49B0-B7FF-73877B7C3F44}" srcOrd="4" destOrd="0" presId="urn:microsoft.com/office/officeart/2005/8/layout/hList1"/>
    <dgm:cxn modelId="{EE54B1F3-DD2C-4FD7-A47B-34FE50E82ADD}" type="presParOf" srcId="{30A5D24C-9CFC-49B0-B7FF-73877B7C3F44}" destId="{69E0D25A-F8FA-415F-AF84-3D7BA3EA629F}" srcOrd="0" destOrd="0" presId="urn:microsoft.com/office/officeart/2005/8/layout/hList1"/>
    <dgm:cxn modelId="{953A568A-732A-4F75-9CD4-54B8BB85BA45}" type="presParOf" srcId="{30A5D24C-9CFC-49B0-B7FF-73877B7C3F44}" destId="{33A7F77F-25B8-4449-BBB4-DE0585D89D33}" srcOrd="1" destOrd="0" presId="urn:microsoft.com/office/officeart/2005/8/layout/h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5C237B-8F25-4F93-A757-010A9937E48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AB3CDD-E2D1-4761-B62E-39977193163F}">
      <dgm:prSet phldrT="[Text]"/>
      <dgm:spPr/>
      <dgm:t>
        <a:bodyPr/>
        <a:lstStyle/>
        <a:p>
          <a:r>
            <a:rPr lang="en-US" dirty="0" smtClean="0"/>
            <a:t>Transverse fracture </a:t>
          </a:r>
          <a:endParaRPr lang="en-US" dirty="0"/>
        </a:p>
      </dgm:t>
    </dgm:pt>
    <dgm:pt modelId="{914123E1-24D2-4DFC-B41D-1F56C6625201}" type="parTrans" cxnId="{EC47E4E6-86B3-42F4-A3FF-CEE72EE76AF1}">
      <dgm:prSet/>
      <dgm:spPr/>
      <dgm:t>
        <a:bodyPr/>
        <a:lstStyle/>
        <a:p>
          <a:endParaRPr lang="en-US"/>
        </a:p>
      </dgm:t>
    </dgm:pt>
    <dgm:pt modelId="{D8D46DBE-9215-4889-B81D-400650B82D98}" type="sibTrans" cxnId="{EC47E4E6-86B3-42F4-A3FF-CEE72EE76AF1}">
      <dgm:prSet/>
      <dgm:spPr/>
      <dgm:t>
        <a:bodyPr/>
        <a:lstStyle/>
        <a:p>
          <a:endParaRPr lang="en-US"/>
        </a:p>
      </dgm:t>
    </dgm:pt>
    <dgm:pt modelId="{E7A47491-7EDD-475E-AA53-F10EC1CBCE74}">
      <dgm:prSet phldrT="[Text]"/>
      <dgm:spPr/>
      <dgm:t>
        <a:bodyPr/>
        <a:lstStyle/>
        <a:p>
          <a:r>
            <a:rPr lang="en-US" b="0" i="0" dirty="0" smtClean="0"/>
            <a:t>A fracture that is at a right angle to the bone's long axis.</a:t>
          </a:r>
          <a:endParaRPr lang="en-US" dirty="0"/>
        </a:p>
      </dgm:t>
    </dgm:pt>
    <dgm:pt modelId="{AE1FE635-3AFB-4C08-984D-C27EA85132A0}" type="parTrans" cxnId="{821E90F0-9CD0-4C0A-8AFB-D3BE9D3DD444}">
      <dgm:prSet/>
      <dgm:spPr/>
      <dgm:t>
        <a:bodyPr/>
        <a:lstStyle/>
        <a:p>
          <a:endParaRPr lang="en-US"/>
        </a:p>
      </dgm:t>
    </dgm:pt>
    <dgm:pt modelId="{EF45AEA5-099F-4BA5-B88A-999C6EA81403}" type="sibTrans" cxnId="{821E90F0-9CD0-4C0A-8AFB-D3BE9D3DD444}">
      <dgm:prSet/>
      <dgm:spPr/>
      <dgm:t>
        <a:bodyPr/>
        <a:lstStyle/>
        <a:p>
          <a:endParaRPr lang="en-US"/>
        </a:p>
      </dgm:t>
    </dgm:pt>
    <dgm:pt modelId="{6F287992-298C-4B6B-9B67-E5F6A61DB6CC}">
      <dgm:prSet phldrT="[Text]"/>
      <dgm:spPr/>
      <dgm:t>
        <a:bodyPr/>
        <a:lstStyle/>
        <a:p>
          <a:r>
            <a:rPr lang="en-US" dirty="0" smtClean="0"/>
            <a:t>Oblique fracture </a:t>
          </a:r>
          <a:endParaRPr lang="en-US" dirty="0"/>
        </a:p>
      </dgm:t>
    </dgm:pt>
    <dgm:pt modelId="{3CE978DB-0AAC-47AA-AC20-708A79F8FC39}" type="parTrans" cxnId="{B3960623-A064-4541-AFB0-93AECE73BE39}">
      <dgm:prSet/>
      <dgm:spPr/>
      <dgm:t>
        <a:bodyPr/>
        <a:lstStyle/>
        <a:p>
          <a:endParaRPr lang="en-US"/>
        </a:p>
      </dgm:t>
    </dgm:pt>
    <dgm:pt modelId="{716B4E72-4B2E-441F-AB14-8778FCE6C42A}" type="sibTrans" cxnId="{B3960623-A064-4541-AFB0-93AECE73BE39}">
      <dgm:prSet/>
      <dgm:spPr/>
      <dgm:t>
        <a:bodyPr/>
        <a:lstStyle/>
        <a:p>
          <a:endParaRPr lang="en-US"/>
        </a:p>
      </dgm:t>
    </dgm:pt>
    <dgm:pt modelId="{8A4B6D31-61D1-42C4-9123-707BE392A8B3}">
      <dgm:prSet phldrT="[Text]"/>
      <dgm:spPr/>
      <dgm:t>
        <a:bodyPr/>
        <a:lstStyle/>
        <a:p>
          <a:r>
            <a:rPr lang="en-US" b="0" i="0" dirty="0" smtClean="0"/>
            <a:t>A fracture that is diagonal to a bone's long axis.</a:t>
          </a:r>
          <a:endParaRPr lang="en-US" dirty="0"/>
        </a:p>
      </dgm:t>
    </dgm:pt>
    <dgm:pt modelId="{E76B9933-329E-4AFC-87FF-888A0DEDD07A}" type="parTrans" cxnId="{C3B87CE5-4484-44D1-B66D-F0CC99B69E8E}">
      <dgm:prSet/>
      <dgm:spPr/>
      <dgm:t>
        <a:bodyPr/>
        <a:lstStyle/>
        <a:p>
          <a:endParaRPr lang="en-US"/>
        </a:p>
      </dgm:t>
    </dgm:pt>
    <dgm:pt modelId="{CC9E5024-C3F3-4A0F-82A3-C1C03492B341}" type="sibTrans" cxnId="{C3B87CE5-4484-44D1-B66D-F0CC99B69E8E}">
      <dgm:prSet/>
      <dgm:spPr/>
      <dgm:t>
        <a:bodyPr/>
        <a:lstStyle/>
        <a:p>
          <a:endParaRPr lang="en-US"/>
        </a:p>
      </dgm:t>
    </dgm:pt>
    <dgm:pt modelId="{388800B2-2913-4BDF-9FCD-F3B5BF34B595}">
      <dgm:prSet phldrT="[Text]"/>
      <dgm:spPr/>
      <dgm:t>
        <a:bodyPr/>
        <a:lstStyle/>
        <a:p>
          <a:r>
            <a:rPr lang="en-US" dirty="0" smtClean="0"/>
            <a:t>Spiral fracture </a:t>
          </a:r>
          <a:endParaRPr lang="en-US" dirty="0"/>
        </a:p>
      </dgm:t>
    </dgm:pt>
    <dgm:pt modelId="{A5490E5B-B3E9-42F3-8BD8-F22DD6DE711E}" type="parTrans" cxnId="{C7907FBC-5AB4-411E-9D67-8FD0C9164DCC}">
      <dgm:prSet/>
      <dgm:spPr/>
      <dgm:t>
        <a:bodyPr/>
        <a:lstStyle/>
        <a:p>
          <a:endParaRPr lang="en-US"/>
        </a:p>
      </dgm:t>
    </dgm:pt>
    <dgm:pt modelId="{02238C72-FFB4-473C-9D62-B769EA4143DC}" type="sibTrans" cxnId="{C7907FBC-5AB4-411E-9D67-8FD0C9164DCC}">
      <dgm:prSet/>
      <dgm:spPr/>
      <dgm:t>
        <a:bodyPr/>
        <a:lstStyle/>
        <a:p>
          <a:endParaRPr lang="en-US"/>
        </a:p>
      </dgm:t>
    </dgm:pt>
    <dgm:pt modelId="{9D1D19F3-D888-40BF-B0F1-3940B5C48D94}">
      <dgm:prSet phldrT="[Text]"/>
      <dgm:spPr/>
      <dgm:t>
        <a:bodyPr/>
        <a:lstStyle/>
        <a:p>
          <a:r>
            <a:rPr lang="en-US" b="0" i="0" dirty="0" smtClean="0"/>
            <a:t>at least one part of the bone has been twisted.</a:t>
          </a:r>
          <a:endParaRPr lang="en-US" dirty="0"/>
        </a:p>
      </dgm:t>
    </dgm:pt>
    <dgm:pt modelId="{F81C640E-7139-4313-8331-CA24BD0596C8}" type="parTrans" cxnId="{ACB4A902-57C4-4BB8-8F43-58B79550575F}">
      <dgm:prSet/>
      <dgm:spPr/>
      <dgm:t>
        <a:bodyPr/>
        <a:lstStyle/>
        <a:p>
          <a:endParaRPr lang="en-US"/>
        </a:p>
      </dgm:t>
    </dgm:pt>
    <dgm:pt modelId="{75A81280-92E5-4AE6-95CF-EE3860C6948E}" type="sibTrans" cxnId="{ACB4A902-57C4-4BB8-8F43-58B79550575F}">
      <dgm:prSet/>
      <dgm:spPr/>
      <dgm:t>
        <a:bodyPr/>
        <a:lstStyle/>
        <a:p>
          <a:endParaRPr lang="en-US"/>
        </a:p>
      </dgm:t>
    </dgm:pt>
    <dgm:pt modelId="{B5B006DC-BB65-4AA9-8909-F69686F837B3}" type="pres">
      <dgm:prSet presAssocID="{5F5C237B-8F25-4F93-A757-010A9937E48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146869-C580-45F7-9011-C9AD7B1D4579}" type="pres">
      <dgm:prSet presAssocID="{D1AB3CDD-E2D1-4761-B62E-39977193163F}" presName="composite" presStyleCnt="0"/>
      <dgm:spPr/>
    </dgm:pt>
    <dgm:pt modelId="{FD5D84A5-DFB0-4CE1-AE26-2A27A82FFE73}" type="pres">
      <dgm:prSet presAssocID="{D1AB3CDD-E2D1-4761-B62E-39977193163F}" presName="parTx" presStyleLbl="alignNode1" presStyleIdx="0" presStyleCnt="3" custLinFactNeighborX="-103" custLinFactNeighborY="-5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89AA55-AAD1-48C4-ACD8-654D1EC5D7C8}" type="pres">
      <dgm:prSet presAssocID="{D1AB3CDD-E2D1-4761-B62E-39977193163F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0E5E2-6F8F-463C-A83B-E75BF2729083}" type="pres">
      <dgm:prSet presAssocID="{D8D46DBE-9215-4889-B81D-400650B82D98}" presName="space" presStyleCnt="0"/>
      <dgm:spPr/>
    </dgm:pt>
    <dgm:pt modelId="{1B2A1296-3767-4095-801B-A5F3A4DE6A25}" type="pres">
      <dgm:prSet presAssocID="{6F287992-298C-4B6B-9B67-E5F6A61DB6CC}" presName="composite" presStyleCnt="0"/>
      <dgm:spPr/>
    </dgm:pt>
    <dgm:pt modelId="{BE6450E8-B4AE-475C-A99F-DA3A8BE4799F}" type="pres">
      <dgm:prSet presAssocID="{6F287992-298C-4B6B-9B67-E5F6A61DB6C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91A585-7F32-40C2-806E-33C4AF984635}" type="pres">
      <dgm:prSet presAssocID="{6F287992-298C-4B6B-9B67-E5F6A61DB6CC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2E25D7-9679-4FFE-AF5B-5B9386EC0345}" type="pres">
      <dgm:prSet presAssocID="{716B4E72-4B2E-441F-AB14-8778FCE6C42A}" presName="space" presStyleCnt="0"/>
      <dgm:spPr/>
    </dgm:pt>
    <dgm:pt modelId="{30A5D24C-9CFC-49B0-B7FF-73877B7C3F44}" type="pres">
      <dgm:prSet presAssocID="{388800B2-2913-4BDF-9FCD-F3B5BF34B595}" presName="composite" presStyleCnt="0"/>
      <dgm:spPr/>
    </dgm:pt>
    <dgm:pt modelId="{69E0D25A-F8FA-415F-AF84-3D7BA3EA629F}" type="pres">
      <dgm:prSet presAssocID="{388800B2-2913-4BDF-9FCD-F3B5BF34B595}" presName="parTx" presStyleLbl="alignNode1" presStyleIdx="2" presStyleCnt="3" custLinFactNeighborX="2857" custLinFactNeighborY="944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7F77F-25B8-4449-BBB4-DE0585D89D33}" type="pres">
      <dgm:prSet presAssocID="{388800B2-2913-4BDF-9FCD-F3B5BF34B595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3C16EE-3D00-4210-98F0-993321E8D5DD}" type="presOf" srcId="{6F287992-298C-4B6B-9B67-E5F6A61DB6CC}" destId="{BE6450E8-B4AE-475C-A99F-DA3A8BE4799F}" srcOrd="0" destOrd="0" presId="urn:microsoft.com/office/officeart/2005/8/layout/hList1"/>
    <dgm:cxn modelId="{B3960623-A064-4541-AFB0-93AECE73BE39}" srcId="{5F5C237B-8F25-4F93-A757-010A9937E48C}" destId="{6F287992-298C-4B6B-9B67-E5F6A61DB6CC}" srcOrd="1" destOrd="0" parTransId="{3CE978DB-0AAC-47AA-AC20-708A79F8FC39}" sibTransId="{716B4E72-4B2E-441F-AB14-8778FCE6C42A}"/>
    <dgm:cxn modelId="{844EBBB6-1046-4D68-A4BC-F5B181704792}" type="presOf" srcId="{8A4B6D31-61D1-42C4-9123-707BE392A8B3}" destId="{7F91A585-7F32-40C2-806E-33C4AF984635}" srcOrd="0" destOrd="0" presId="urn:microsoft.com/office/officeart/2005/8/layout/hList1"/>
    <dgm:cxn modelId="{578D7D89-455D-46A0-898B-E1B8877B0F46}" type="presOf" srcId="{388800B2-2913-4BDF-9FCD-F3B5BF34B595}" destId="{69E0D25A-F8FA-415F-AF84-3D7BA3EA629F}" srcOrd="0" destOrd="0" presId="urn:microsoft.com/office/officeart/2005/8/layout/hList1"/>
    <dgm:cxn modelId="{C3B87CE5-4484-44D1-B66D-F0CC99B69E8E}" srcId="{6F287992-298C-4B6B-9B67-E5F6A61DB6CC}" destId="{8A4B6D31-61D1-42C4-9123-707BE392A8B3}" srcOrd="0" destOrd="0" parTransId="{E76B9933-329E-4AFC-87FF-888A0DEDD07A}" sibTransId="{CC9E5024-C3F3-4A0F-82A3-C1C03492B341}"/>
    <dgm:cxn modelId="{7B9448A7-DB1B-4716-A530-A079375C8341}" type="presOf" srcId="{5F5C237B-8F25-4F93-A757-010A9937E48C}" destId="{B5B006DC-BB65-4AA9-8909-F69686F837B3}" srcOrd="0" destOrd="0" presId="urn:microsoft.com/office/officeart/2005/8/layout/hList1"/>
    <dgm:cxn modelId="{EC47E4E6-86B3-42F4-A3FF-CEE72EE76AF1}" srcId="{5F5C237B-8F25-4F93-A757-010A9937E48C}" destId="{D1AB3CDD-E2D1-4761-B62E-39977193163F}" srcOrd="0" destOrd="0" parTransId="{914123E1-24D2-4DFC-B41D-1F56C6625201}" sibTransId="{D8D46DBE-9215-4889-B81D-400650B82D98}"/>
    <dgm:cxn modelId="{821E90F0-9CD0-4C0A-8AFB-D3BE9D3DD444}" srcId="{D1AB3CDD-E2D1-4761-B62E-39977193163F}" destId="{E7A47491-7EDD-475E-AA53-F10EC1CBCE74}" srcOrd="0" destOrd="0" parTransId="{AE1FE635-3AFB-4C08-984D-C27EA85132A0}" sibTransId="{EF45AEA5-099F-4BA5-B88A-999C6EA81403}"/>
    <dgm:cxn modelId="{7298F17F-2CFE-41E9-8484-9E5E7BA1C4A9}" type="presOf" srcId="{D1AB3CDD-E2D1-4761-B62E-39977193163F}" destId="{FD5D84A5-DFB0-4CE1-AE26-2A27A82FFE73}" srcOrd="0" destOrd="0" presId="urn:microsoft.com/office/officeart/2005/8/layout/hList1"/>
    <dgm:cxn modelId="{C7907FBC-5AB4-411E-9D67-8FD0C9164DCC}" srcId="{5F5C237B-8F25-4F93-A757-010A9937E48C}" destId="{388800B2-2913-4BDF-9FCD-F3B5BF34B595}" srcOrd="2" destOrd="0" parTransId="{A5490E5B-B3E9-42F3-8BD8-F22DD6DE711E}" sibTransId="{02238C72-FFB4-473C-9D62-B769EA4143DC}"/>
    <dgm:cxn modelId="{C7818585-7C33-465A-8B78-78E1B7C3D8CF}" type="presOf" srcId="{E7A47491-7EDD-475E-AA53-F10EC1CBCE74}" destId="{C689AA55-AAD1-48C4-ACD8-654D1EC5D7C8}" srcOrd="0" destOrd="0" presId="urn:microsoft.com/office/officeart/2005/8/layout/hList1"/>
    <dgm:cxn modelId="{ACB4A902-57C4-4BB8-8F43-58B79550575F}" srcId="{388800B2-2913-4BDF-9FCD-F3B5BF34B595}" destId="{9D1D19F3-D888-40BF-B0F1-3940B5C48D94}" srcOrd="0" destOrd="0" parTransId="{F81C640E-7139-4313-8331-CA24BD0596C8}" sibTransId="{75A81280-92E5-4AE6-95CF-EE3860C6948E}"/>
    <dgm:cxn modelId="{F3BA7665-AE2D-4D75-9030-A8EACAD4B8C4}" type="presOf" srcId="{9D1D19F3-D888-40BF-B0F1-3940B5C48D94}" destId="{33A7F77F-25B8-4449-BBB4-DE0585D89D33}" srcOrd="0" destOrd="0" presId="urn:microsoft.com/office/officeart/2005/8/layout/hList1"/>
    <dgm:cxn modelId="{01914EE4-4813-4B1E-885D-89E0FFEDADDB}" type="presParOf" srcId="{B5B006DC-BB65-4AA9-8909-F69686F837B3}" destId="{A6146869-C580-45F7-9011-C9AD7B1D4579}" srcOrd="0" destOrd="0" presId="urn:microsoft.com/office/officeart/2005/8/layout/hList1"/>
    <dgm:cxn modelId="{AA3CB1C9-5DAE-4CBE-8DF0-1DB04DDA8730}" type="presParOf" srcId="{A6146869-C580-45F7-9011-C9AD7B1D4579}" destId="{FD5D84A5-DFB0-4CE1-AE26-2A27A82FFE73}" srcOrd="0" destOrd="0" presId="urn:microsoft.com/office/officeart/2005/8/layout/hList1"/>
    <dgm:cxn modelId="{9B606A92-C277-499D-BA92-445019B6E43E}" type="presParOf" srcId="{A6146869-C580-45F7-9011-C9AD7B1D4579}" destId="{C689AA55-AAD1-48C4-ACD8-654D1EC5D7C8}" srcOrd="1" destOrd="0" presId="urn:microsoft.com/office/officeart/2005/8/layout/hList1"/>
    <dgm:cxn modelId="{92C3E17A-837A-44F0-B597-E8EBE04E12DC}" type="presParOf" srcId="{B5B006DC-BB65-4AA9-8909-F69686F837B3}" destId="{4940E5E2-6F8F-463C-A83B-E75BF2729083}" srcOrd="1" destOrd="0" presId="urn:microsoft.com/office/officeart/2005/8/layout/hList1"/>
    <dgm:cxn modelId="{0C903712-A9E7-4453-9E96-B32CB08D06F7}" type="presParOf" srcId="{B5B006DC-BB65-4AA9-8909-F69686F837B3}" destId="{1B2A1296-3767-4095-801B-A5F3A4DE6A25}" srcOrd="2" destOrd="0" presId="urn:microsoft.com/office/officeart/2005/8/layout/hList1"/>
    <dgm:cxn modelId="{A2FFD228-469A-439E-8FA1-1D2F3607EB0D}" type="presParOf" srcId="{1B2A1296-3767-4095-801B-A5F3A4DE6A25}" destId="{BE6450E8-B4AE-475C-A99F-DA3A8BE4799F}" srcOrd="0" destOrd="0" presId="urn:microsoft.com/office/officeart/2005/8/layout/hList1"/>
    <dgm:cxn modelId="{B0874349-C2D2-4094-91B4-E34BEF4A9D54}" type="presParOf" srcId="{1B2A1296-3767-4095-801B-A5F3A4DE6A25}" destId="{7F91A585-7F32-40C2-806E-33C4AF984635}" srcOrd="1" destOrd="0" presId="urn:microsoft.com/office/officeart/2005/8/layout/hList1"/>
    <dgm:cxn modelId="{DA971C37-1F9C-4278-ABF4-668894F95DB0}" type="presParOf" srcId="{B5B006DC-BB65-4AA9-8909-F69686F837B3}" destId="{292E25D7-9679-4FFE-AF5B-5B9386EC0345}" srcOrd="3" destOrd="0" presId="urn:microsoft.com/office/officeart/2005/8/layout/hList1"/>
    <dgm:cxn modelId="{2864FF7C-E9FE-4A59-93B7-0116C1DBF96D}" type="presParOf" srcId="{B5B006DC-BB65-4AA9-8909-F69686F837B3}" destId="{30A5D24C-9CFC-49B0-B7FF-73877B7C3F44}" srcOrd="4" destOrd="0" presId="urn:microsoft.com/office/officeart/2005/8/layout/hList1"/>
    <dgm:cxn modelId="{1F2C7086-E1DA-4E39-BE71-D8B1E4C41554}" type="presParOf" srcId="{30A5D24C-9CFC-49B0-B7FF-73877B7C3F44}" destId="{69E0D25A-F8FA-415F-AF84-3D7BA3EA629F}" srcOrd="0" destOrd="0" presId="urn:microsoft.com/office/officeart/2005/8/layout/hList1"/>
    <dgm:cxn modelId="{5E5E6960-7512-428E-BCC8-22E9545D6C2E}" type="presParOf" srcId="{30A5D24C-9CFC-49B0-B7FF-73877B7C3F44}" destId="{33A7F77F-25B8-4449-BBB4-DE0585D89D33}" srcOrd="1" destOrd="0" presId="urn:microsoft.com/office/officeart/2005/8/layout/h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5C237B-8F25-4F93-A757-010A9937E48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AB3CDD-E2D1-4761-B62E-39977193163F}">
      <dgm:prSet phldrT="[Text]"/>
      <dgm:spPr/>
      <dgm:t>
        <a:bodyPr/>
        <a:lstStyle/>
        <a:p>
          <a:r>
            <a:rPr lang="en-US" dirty="0" smtClean="0"/>
            <a:t>Linear fractures</a:t>
          </a:r>
          <a:endParaRPr lang="en-US" dirty="0"/>
        </a:p>
      </dgm:t>
    </dgm:pt>
    <dgm:pt modelId="{914123E1-24D2-4DFC-B41D-1F56C6625201}" type="parTrans" cxnId="{EC47E4E6-86B3-42F4-A3FF-CEE72EE76AF1}">
      <dgm:prSet/>
      <dgm:spPr/>
      <dgm:t>
        <a:bodyPr/>
        <a:lstStyle/>
        <a:p>
          <a:endParaRPr lang="en-US"/>
        </a:p>
      </dgm:t>
    </dgm:pt>
    <dgm:pt modelId="{D8D46DBE-9215-4889-B81D-400650B82D98}" type="sibTrans" cxnId="{EC47E4E6-86B3-42F4-A3FF-CEE72EE76AF1}">
      <dgm:prSet/>
      <dgm:spPr/>
      <dgm:t>
        <a:bodyPr/>
        <a:lstStyle/>
        <a:p>
          <a:endParaRPr lang="en-US"/>
        </a:p>
      </dgm:t>
    </dgm:pt>
    <dgm:pt modelId="{E7A47491-7EDD-475E-AA53-F10EC1CBCE74}">
      <dgm:prSet phldrT="[Text]"/>
      <dgm:spPr/>
      <dgm:t>
        <a:bodyPr/>
        <a:lstStyle/>
        <a:p>
          <a:r>
            <a:rPr lang="en-US" b="0" i="0" dirty="0" smtClean="0"/>
            <a:t>fracture </a:t>
          </a:r>
          <a:r>
            <a:rPr lang="en-US" b="0" i="0" dirty="0" smtClean="0"/>
            <a:t>lines that are </a:t>
          </a:r>
          <a:r>
            <a:rPr lang="en-US" b="0" i="0" dirty="0" err="1" smtClean="0"/>
            <a:t>undisplaced</a:t>
          </a:r>
          <a:r>
            <a:rPr lang="en-US" b="0" i="0" dirty="0" smtClean="0"/>
            <a:t> and linear</a:t>
          </a:r>
          <a:endParaRPr lang="en-US" dirty="0"/>
        </a:p>
      </dgm:t>
    </dgm:pt>
    <dgm:pt modelId="{AE1FE635-3AFB-4C08-984D-C27EA85132A0}" type="parTrans" cxnId="{821E90F0-9CD0-4C0A-8AFB-D3BE9D3DD444}">
      <dgm:prSet/>
      <dgm:spPr/>
      <dgm:t>
        <a:bodyPr/>
        <a:lstStyle/>
        <a:p>
          <a:endParaRPr lang="en-US"/>
        </a:p>
      </dgm:t>
    </dgm:pt>
    <dgm:pt modelId="{EF45AEA5-099F-4BA5-B88A-999C6EA81403}" type="sibTrans" cxnId="{821E90F0-9CD0-4C0A-8AFB-D3BE9D3DD444}">
      <dgm:prSet/>
      <dgm:spPr/>
      <dgm:t>
        <a:bodyPr/>
        <a:lstStyle/>
        <a:p>
          <a:endParaRPr lang="en-US"/>
        </a:p>
      </dgm:t>
    </dgm:pt>
    <dgm:pt modelId="{6F287992-298C-4B6B-9B67-E5F6A61DB6CC}">
      <dgm:prSet phldrT="[Text]"/>
      <dgm:spPr/>
      <dgm:t>
        <a:bodyPr/>
        <a:lstStyle/>
        <a:p>
          <a:r>
            <a:rPr lang="en-US" dirty="0" smtClean="0"/>
            <a:t>Depressed fractures  </a:t>
          </a:r>
          <a:endParaRPr lang="en-US" dirty="0"/>
        </a:p>
      </dgm:t>
    </dgm:pt>
    <dgm:pt modelId="{3CE978DB-0AAC-47AA-AC20-708A79F8FC39}" type="parTrans" cxnId="{B3960623-A064-4541-AFB0-93AECE73BE39}">
      <dgm:prSet/>
      <dgm:spPr/>
      <dgm:t>
        <a:bodyPr/>
        <a:lstStyle/>
        <a:p>
          <a:endParaRPr lang="en-US"/>
        </a:p>
      </dgm:t>
    </dgm:pt>
    <dgm:pt modelId="{716B4E72-4B2E-441F-AB14-8778FCE6C42A}" type="sibTrans" cxnId="{B3960623-A064-4541-AFB0-93AECE73BE39}">
      <dgm:prSet/>
      <dgm:spPr/>
      <dgm:t>
        <a:bodyPr/>
        <a:lstStyle/>
        <a:p>
          <a:endParaRPr lang="en-US"/>
        </a:p>
      </dgm:t>
    </dgm:pt>
    <dgm:pt modelId="{8A4B6D31-61D1-42C4-9123-707BE392A8B3}">
      <dgm:prSet phldrT="[Text]"/>
      <dgm:spPr/>
      <dgm:t>
        <a:bodyPr/>
        <a:lstStyle/>
        <a:p>
          <a:r>
            <a:rPr lang="en-US" dirty="0" smtClean="0"/>
            <a:t>Pieces of bone driven in </a:t>
          </a:r>
          <a:endParaRPr lang="en-US" dirty="0"/>
        </a:p>
      </dgm:t>
    </dgm:pt>
    <dgm:pt modelId="{E76B9933-329E-4AFC-87FF-888A0DEDD07A}" type="parTrans" cxnId="{C3B87CE5-4484-44D1-B66D-F0CC99B69E8E}">
      <dgm:prSet/>
      <dgm:spPr/>
      <dgm:t>
        <a:bodyPr/>
        <a:lstStyle/>
        <a:p>
          <a:endParaRPr lang="en-US"/>
        </a:p>
      </dgm:t>
    </dgm:pt>
    <dgm:pt modelId="{CC9E5024-C3F3-4A0F-82A3-C1C03492B341}" type="sibTrans" cxnId="{C3B87CE5-4484-44D1-B66D-F0CC99B69E8E}">
      <dgm:prSet/>
      <dgm:spPr/>
      <dgm:t>
        <a:bodyPr/>
        <a:lstStyle/>
        <a:p>
          <a:endParaRPr lang="en-US"/>
        </a:p>
      </dgm:t>
    </dgm:pt>
    <dgm:pt modelId="{388800B2-2913-4BDF-9FCD-F3B5BF34B595}">
      <dgm:prSet phldrT="[Text]"/>
      <dgm:spPr/>
      <dgm:t>
        <a:bodyPr/>
        <a:lstStyle/>
        <a:p>
          <a:r>
            <a:rPr lang="en-US" dirty="0" smtClean="0"/>
            <a:t>Cob web fracture</a:t>
          </a:r>
          <a:endParaRPr lang="en-US" dirty="0"/>
        </a:p>
      </dgm:t>
    </dgm:pt>
    <dgm:pt modelId="{A5490E5B-B3E9-42F3-8BD8-F22DD6DE711E}" type="parTrans" cxnId="{C7907FBC-5AB4-411E-9D67-8FD0C9164DCC}">
      <dgm:prSet/>
      <dgm:spPr/>
      <dgm:t>
        <a:bodyPr/>
        <a:lstStyle/>
        <a:p>
          <a:endParaRPr lang="en-US"/>
        </a:p>
      </dgm:t>
    </dgm:pt>
    <dgm:pt modelId="{02238C72-FFB4-473C-9D62-B769EA4143DC}" type="sibTrans" cxnId="{C7907FBC-5AB4-411E-9D67-8FD0C9164DCC}">
      <dgm:prSet/>
      <dgm:spPr/>
      <dgm:t>
        <a:bodyPr/>
        <a:lstStyle/>
        <a:p>
          <a:endParaRPr lang="en-US"/>
        </a:p>
      </dgm:t>
    </dgm:pt>
    <dgm:pt modelId="{B7B53EC4-700F-45A4-9E0E-C405099994F4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6F9B1DBE-ED79-4F49-AF47-B57DE1DFC19C}" type="parTrans" cxnId="{21CBF234-1EC3-407E-87B8-939D1EEAF43F}">
      <dgm:prSet/>
      <dgm:spPr/>
      <dgm:t>
        <a:bodyPr/>
        <a:lstStyle/>
        <a:p>
          <a:endParaRPr lang="en-US"/>
        </a:p>
      </dgm:t>
    </dgm:pt>
    <dgm:pt modelId="{3D32C5E8-6BC1-48D4-A239-6A94330D3F80}" type="sibTrans" cxnId="{21CBF234-1EC3-407E-87B8-939D1EEAF43F}">
      <dgm:prSet/>
      <dgm:spPr/>
      <dgm:t>
        <a:bodyPr/>
        <a:lstStyle/>
        <a:p>
          <a:endParaRPr lang="en-US"/>
        </a:p>
      </dgm:t>
    </dgm:pt>
    <dgm:pt modelId="{8DE717BC-DD30-4174-B61A-2EAD90200FEC}">
      <dgm:prSet phldrT="[Text]"/>
      <dgm:spPr/>
      <dgm:t>
        <a:bodyPr/>
        <a:lstStyle/>
        <a:p>
          <a:endParaRPr lang="en-US" dirty="0"/>
        </a:p>
      </dgm:t>
    </dgm:pt>
    <dgm:pt modelId="{88865BC7-51D9-4D4C-ABFE-A3A9ACBE562E}" type="parTrans" cxnId="{C347CA89-0912-4E55-ADE2-F850D6285B04}">
      <dgm:prSet/>
      <dgm:spPr/>
      <dgm:t>
        <a:bodyPr/>
        <a:lstStyle/>
        <a:p>
          <a:endParaRPr lang="en-US"/>
        </a:p>
      </dgm:t>
    </dgm:pt>
    <dgm:pt modelId="{42D24638-BAB3-4655-B890-427CE659A54A}" type="sibTrans" cxnId="{C347CA89-0912-4E55-ADE2-F850D6285B04}">
      <dgm:prSet/>
      <dgm:spPr/>
      <dgm:t>
        <a:bodyPr/>
        <a:lstStyle/>
        <a:p>
          <a:endParaRPr lang="en-US"/>
        </a:p>
      </dgm:t>
    </dgm:pt>
    <dgm:pt modelId="{B5B006DC-BB65-4AA9-8909-F69686F837B3}" type="pres">
      <dgm:prSet presAssocID="{5F5C237B-8F25-4F93-A757-010A9937E48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146869-C580-45F7-9011-C9AD7B1D4579}" type="pres">
      <dgm:prSet presAssocID="{D1AB3CDD-E2D1-4761-B62E-39977193163F}" presName="composite" presStyleCnt="0"/>
      <dgm:spPr/>
    </dgm:pt>
    <dgm:pt modelId="{FD5D84A5-DFB0-4CE1-AE26-2A27A82FFE73}" type="pres">
      <dgm:prSet presAssocID="{D1AB3CDD-E2D1-4761-B62E-39977193163F}" presName="parTx" presStyleLbl="alignNode1" presStyleIdx="0" presStyleCnt="3" custLinFactNeighborX="-103" custLinFactNeighborY="-5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89AA55-AAD1-48C4-ACD8-654D1EC5D7C8}" type="pres">
      <dgm:prSet presAssocID="{D1AB3CDD-E2D1-4761-B62E-39977193163F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0E5E2-6F8F-463C-A83B-E75BF2729083}" type="pres">
      <dgm:prSet presAssocID="{D8D46DBE-9215-4889-B81D-400650B82D98}" presName="space" presStyleCnt="0"/>
      <dgm:spPr/>
    </dgm:pt>
    <dgm:pt modelId="{1B2A1296-3767-4095-801B-A5F3A4DE6A25}" type="pres">
      <dgm:prSet presAssocID="{6F287992-298C-4B6B-9B67-E5F6A61DB6CC}" presName="composite" presStyleCnt="0"/>
      <dgm:spPr/>
    </dgm:pt>
    <dgm:pt modelId="{BE6450E8-B4AE-475C-A99F-DA3A8BE4799F}" type="pres">
      <dgm:prSet presAssocID="{6F287992-298C-4B6B-9B67-E5F6A61DB6CC}" presName="parTx" presStyleLbl="alignNode1" presStyleIdx="1" presStyleCnt="3" custLinFactNeighborX="-400" custLinFactNeighborY="1186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91A585-7F32-40C2-806E-33C4AF984635}" type="pres">
      <dgm:prSet presAssocID="{6F287992-298C-4B6B-9B67-E5F6A61DB6CC}" presName="desTx" presStyleLbl="alignAccFollowNode1" presStyleIdx="1" presStyleCnt="3" custScaleX="112156" custScaleY="120172" custLinFactNeighborX="4416" custLinFactNeighborY="524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2E25D7-9679-4FFE-AF5B-5B9386EC0345}" type="pres">
      <dgm:prSet presAssocID="{716B4E72-4B2E-441F-AB14-8778FCE6C42A}" presName="space" presStyleCnt="0"/>
      <dgm:spPr/>
    </dgm:pt>
    <dgm:pt modelId="{30A5D24C-9CFC-49B0-B7FF-73877B7C3F44}" type="pres">
      <dgm:prSet presAssocID="{388800B2-2913-4BDF-9FCD-F3B5BF34B595}" presName="composite" presStyleCnt="0"/>
      <dgm:spPr/>
    </dgm:pt>
    <dgm:pt modelId="{69E0D25A-F8FA-415F-AF84-3D7BA3EA629F}" type="pres">
      <dgm:prSet presAssocID="{388800B2-2913-4BDF-9FCD-F3B5BF34B595}" presName="parTx" presStyleLbl="alignNode1" presStyleIdx="2" presStyleCnt="3" custLinFactNeighborX="-3221" custLinFactNeighborY="-149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7F77F-25B8-4449-BBB4-DE0585D89D33}" type="pres">
      <dgm:prSet presAssocID="{388800B2-2913-4BDF-9FCD-F3B5BF34B595}" presName="desTx" presStyleLbl="alignAccFollowNode1" presStyleIdx="2" presStyleCnt="3" custLinFactX="9219" custLinFactNeighborX="100000" custLinFactNeighborY="49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47CA89-0912-4E55-ADE2-F850D6285B04}" srcId="{6F287992-298C-4B6B-9B67-E5F6A61DB6CC}" destId="{8DE717BC-DD30-4174-B61A-2EAD90200FEC}" srcOrd="1" destOrd="0" parTransId="{88865BC7-51D9-4D4C-ABFE-A3A9ACBE562E}" sibTransId="{42D24638-BAB3-4655-B890-427CE659A54A}"/>
    <dgm:cxn modelId="{9A1F445A-C68E-47B0-AFA9-14917416F80C}" type="presOf" srcId="{8DE717BC-DD30-4174-B61A-2EAD90200FEC}" destId="{7F91A585-7F32-40C2-806E-33C4AF984635}" srcOrd="0" destOrd="1" presId="urn:microsoft.com/office/officeart/2005/8/layout/hList1"/>
    <dgm:cxn modelId="{B3960623-A064-4541-AFB0-93AECE73BE39}" srcId="{5F5C237B-8F25-4F93-A757-010A9937E48C}" destId="{6F287992-298C-4B6B-9B67-E5F6A61DB6CC}" srcOrd="1" destOrd="0" parTransId="{3CE978DB-0AAC-47AA-AC20-708A79F8FC39}" sibTransId="{716B4E72-4B2E-441F-AB14-8778FCE6C42A}"/>
    <dgm:cxn modelId="{FDE31BBE-2695-43AA-A459-54FBD6ED5E9F}" type="presOf" srcId="{D1AB3CDD-E2D1-4761-B62E-39977193163F}" destId="{FD5D84A5-DFB0-4CE1-AE26-2A27A82FFE73}" srcOrd="0" destOrd="0" presId="urn:microsoft.com/office/officeart/2005/8/layout/hList1"/>
    <dgm:cxn modelId="{D4F906FB-D71D-4AE9-8787-AE4319F69814}" type="presOf" srcId="{6F287992-298C-4B6B-9B67-E5F6A61DB6CC}" destId="{BE6450E8-B4AE-475C-A99F-DA3A8BE4799F}" srcOrd="0" destOrd="0" presId="urn:microsoft.com/office/officeart/2005/8/layout/hList1"/>
    <dgm:cxn modelId="{C98566AF-DB23-4645-952D-B00F55D6E9E8}" type="presOf" srcId="{E7A47491-7EDD-475E-AA53-F10EC1CBCE74}" destId="{C689AA55-AAD1-48C4-ACD8-654D1EC5D7C8}" srcOrd="0" destOrd="0" presId="urn:microsoft.com/office/officeart/2005/8/layout/hList1"/>
    <dgm:cxn modelId="{C3B87CE5-4484-44D1-B66D-F0CC99B69E8E}" srcId="{6F287992-298C-4B6B-9B67-E5F6A61DB6CC}" destId="{8A4B6D31-61D1-42C4-9123-707BE392A8B3}" srcOrd="2" destOrd="0" parTransId="{E76B9933-329E-4AFC-87FF-888A0DEDD07A}" sibTransId="{CC9E5024-C3F3-4A0F-82A3-C1C03492B341}"/>
    <dgm:cxn modelId="{EC47E4E6-86B3-42F4-A3FF-CEE72EE76AF1}" srcId="{5F5C237B-8F25-4F93-A757-010A9937E48C}" destId="{D1AB3CDD-E2D1-4761-B62E-39977193163F}" srcOrd="0" destOrd="0" parTransId="{914123E1-24D2-4DFC-B41D-1F56C6625201}" sibTransId="{D8D46DBE-9215-4889-B81D-400650B82D98}"/>
    <dgm:cxn modelId="{821E90F0-9CD0-4C0A-8AFB-D3BE9D3DD444}" srcId="{D1AB3CDD-E2D1-4761-B62E-39977193163F}" destId="{E7A47491-7EDD-475E-AA53-F10EC1CBCE74}" srcOrd="0" destOrd="0" parTransId="{AE1FE635-3AFB-4C08-984D-C27EA85132A0}" sibTransId="{EF45AEA5-099F-4BA5-B88A-999C6EA81403}"/>
    <dgm:cxn modelId="{A1FE5049-F01C-484B-BB5D-72F87AED0425}" type="presOf" srcId="{B7B53EC4-700F-45A4-9E0E-C405099994F4}" destId="{7F91A585-7F32-40C2-806E-33C4AF984635}" srcOrd="0" destOrd="0" presId="urn:microsoft.com/office/officeart/2005/8/layout/hList1"/>
    <dgm:cxn modelId="{21CBF234-1EC3-407E-87B8-939D1EEAF43F}" srcId="{6F287992-298C-4B6B-9B67-E5F6A61DB6CC}" destId="{B7B53EC4-700F-45A4-9E0E-C405099994F4}" srcOrd="0" destOrd="0" parTransId="{6F9B1DBE-ED79-4F49-AF47-B57DE1DFC19C}" sibTransId="{3D32C5E8-6BC1-48D4-A239-6A94330D3F80}"/>
    <dgm:cxn modelId="{1B7D0B9D-55D8-401F-93FA-D304EF881032}" type="presOf" srcId="{8A4B6D31-61D1-42C4-9123-707BE392A8B3}" destId="{7F91A585-7F32-40C2-806E-33C4AF984635}" srcOrd="0" destOrd="2" presId="urn:microsoft.com/office/officeart/2005/8/layout/hList1"/>
    <dgm:cxn modelId="{C7907FBC-5AB4-411E-9D67-8FD0C9164DCC}" srcId="{5F5C237B-8F25-4F93-A757-010A9937E48C}" destId="{388800B2-2913-4BDF-9FCD-F3B5BF34B595}" srcOrd="2" destOrd="0" parTransId="{A5490E5B-B3E9-42F3-8BD8-F22DD6DE711E}" sibTransId="{02238C72-FFB4-473C-9D62-B769EA4143DC}"/>
    <dgm:cxn modelId="{52C2A751-3301-4B6D-B2E2-D6C1CE610DE8}" type="presOf" srcId="{5F5C237B-8F25-4F93-A757-010A9937E48C}" destId="{B5B006DC-BB65-4AA9-8909-F69686F837B3}" srcOrd="0" destOrd="0" presId="urn:microsoft.com/office/officeart/2005/8/layout/hList1"/>
    <dgm:cxn modelId="{B1929F9E-1A8E-4B60-A47C-D48A5049FF17}" type="presOf" srcId="{388800B2-2913-4BDF-9FCD-F3B5BF34B595}" destId="{69E0D25A-F8FA-415F-AF84-3D7BA3EA629F}" srcOrd="0" destOrd="0" presId="urn:microsoft.com/office/officeart/2005/8/layout/hList1"/>
    <dgm:cxn modelId="{6BE2E994-118A-4E9D-8F29-4F6A4C86A427}" type="presParOf" srcId="{B5B006DC-BB65-4AA9-8909-F69686F837B3}" destId="{A6146869-C580-45F7-9011-C9AD7B1D4579}" srcOrd="0" destOrd="0" presId="urn:microsoft.com/office/officeart/2005/8/layout/hList1"/>
    <dgm:cxn modelId="{82084FC8-90C8-4592-B966-8FB667940CDD}" type="presParOf" srcId="{A6146869-C580-45F7-9011-C9AD7B1D4579}" destId="{FD5D84A5-DFB0-4CE1-AE26-2A27A82FFE73}" srcOrd="0" destOrd="0" presId="urn:microsoft.com/office/officeart/2005/8/layout/hList1"/>
    <dgm:cxn modelId="{18E80F05-A016-46F0-9D90-0E709A8BE1E1}" type="presParOf" srcId="{A6146869-C580-45F7-9011-C9AD7B1D4579}" destId="{C689AA55-AAD1-48C4-ACD8-654D1EC5D7C8}" srcOrd="1" destOrd="0" presId="urn:microsoft.com/office/officeart/2005/8/layout/hList1"/>
    <dgm:cxn modelId="{CD28756E-A643-4CAD-A221-321A05B702B2}" type="presParOf" srcId="{B5B006DC-BB65-4AA9-8909-F69686F837B3}" destId="{4940E5E2-6F8F-463C-A83B-E75BF2729083}" srcOrd="1" destOrd="0" presId="urn:microsoft.com/office/officeart/2005/8/layout/hList1"/>
    <dgm:cxn modelId="{348C500E-F748-4754-83D5-4728066C7E50}" type="presParOf" srcId="{B5B006DC-BB65-4AA9-8909-F69686F837B3}" destId="{1B2A1296-3767-4095-801B-A5F3A4DE6A25}" srcOrd="2" destOrd="0" presId="urn:microsoft.com/office/officeart/2005/8/layout/hList1"/>
    <dgm:cxn modelId="{11898C6D-BBB1-4260-9A5C-D8111727ABE3}" type="presParOf" srcId="{1B2A1296-3767-4095-801B-A5F3A4DE6A25}" destId="{BE6450E8-B4AE-475C-A99F-DA3A8BE4799F}" srcOrd="0" destOrd="0" presId="urn:microsoft.com/office/officeart/2005/8/layout/hList1"/>
    <dgm:cxn modelId="{83A26ACD-BC66-4499-9C3E-8810F2199C6B}" type="presParOf" srcId="{1B2A1296-3767-4095-801B-A5F3A4DE6A25}" destId="{7F91A585-7F32-40C2-806E-33C4AF984635}" srcOrd="1" destOrd="0" presId="urn:microsoft.com/office/officeart/2005/8/layout/hList1"/>
    <dgm:cxn modelId="{BE3B962B-A541-4DF0-814E-3B513D2DD9BC}" type="presParOf" srcId="{B5B006DC-BB65-4AA9-8909-F69686F837B3}" destId="{292E25D7-9679-4FFE-AF5B-5B9386EC0345}" srcOrd="3" destOrd="0" presId="urn:microsoft.com/office/officeart/2005/8/layout/hList1"/>
    <dgm:cxn modelId="{17224FE9-6E09-4008-BBAC-383E3FF6CA00}" type="presParOf" srcId="{B5B006DC-BB65-4AA9-8909-F69686F837B3}" destId="{30A5D24C-9CFC-49B0-B7FF-73877B7C3F44}" srcOrd="4" destOrd="0" presId="urn:microsoft.com/office/officeart/2005/8/layout/hList1"/>
    <dgm:cxn modelId="{6A83C85D-8D29-4C4E-B351-93857AF72C89}" type="presParOf" srcId="{30A5D24C-9CFC-49B0-B7FF-73877B7C3F44}" destId="{69E0D25A-F8FA-415F-AF84-3D7BA3EA629F}" srcOrd="0" destOrd="0" presId="urn:microsoft.com/office/officeart/2005/8/layout/hList1"/>
    <dgm:cxn modelId="{E8746A49-0AF8-43C1-B455-F2AE133046C5}" type="presParOf" srcId="{30A5D24C-9CFC-49B0-B7FF-73877B7C3F44}" destId="{33A7F77F-25B8-4449-BBB4-DE0585D89D3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F5C237B-8F25-4F93-A757-010A9937E48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AB3CDD-E2D1-4761-B62E-39977193163F}">
      <dgm:prSet phldrT="[Text]"/>
      <dgm:spPr/>
      <dgm:t>
        <a:bodyPr/>
        <a:lstStyle/>
        <a:p>
          <a:r>
            <a:rPr lang="en-US" dirty="0" smtClean="0"/>
            <a:t>Hinge  fractures</a:t>
          </a:r>
          <a:endParaRPr lang="en-US" dirty="0"/>
        </a:p>
      </dgm:t>
    </dgm:pt>
    <dgm:pt modelId="{914123E1-24D2-4DFC-B41D-1F56C6625201}" type="parTrans" cxnId="{EC47E4E6-86B3-42F4-A3FF-CEE72EE76AF1}">
      <dgm:prSet/>
      <dgm:spPr/>
      <dgm:t>
        <a:bodyPr/>
        <a:lstStyle/>
        <a:p>
          <a:endParaRPr lang="en-US"/>
        </a:p>
      </dgm:t>
    </dgm:pt>
    <dgm:pt modelId="{D8D46DBE-9215-4889-B81D-400650B82D98}" type="sibTrans" cxnId="{EC47E4E6-86B3-42F4-A3FF-CEE72EE76AF1}">
      <dgm:prSet/>
      <dgm:spPr/>
      <dgm:t>
        <a:bodyPr/>
        <a:lstStyle/>
        <a:p>
          <a:endParaRPr lang="en-US"/>
        </a:p>
      </dgm:t>
    </dgm:pt>
    <dgm:pt modelId="{E7A47491-7EDD-475E-AA53-F10EC1CBCE74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AE1FE635-3AFB-4C08-984D-C27EA85132A0}" type="parTrans" cxnId="{821E90F0-9CD0-4C0A-8AFB-D3BE9D3DD444}">
      <dgm:prSet/>
      <dgm:spPr/>
      <dgm:t>
        <a:bodyPr/>
        <a:lstStyle/>
        <a:p>
          <a:endParaRPr lang="en-US"/>
        </a:p>
      </dgm:t>
    </dgm:pt>
    <dgm:pt modelId="{EF45AEA5-099F-4BA5-B88A-999C6EA81403}" type="sibTrans" cxnId="{821E90F0-9CD0-4C0A-8AFB-D3BE9D3DD444}">
      <dgm:prSet/>
      <dgm:spPr/>
      <dgm:t>
        <a:bodyPr/>
        <a:lstStyle/>
        <a:p>
          <a:endParaRPr lang="en-US"/>
        </a:p>
      </dgm:t>
    </dgm:pt>
    <dgm:pt modelId="{6F287992-298C-4B6B-9B67-E5F6A61DB6CC}">
      <dgm:prSet phldrT="[Text]"/>
      <dgm:spPr/>
      <dgm:t>
        <a:bodyPr/>
        <a:lstStyle/>
        <a:p>
          <a:r>
            <a:rPr lang="en-US" dirty="0" smtClean="0"/>
            <a:t>Ring fractures  </a:t>
          </a:r>
          <a:endParaRPr lang="en-US" dirty="0"/>
        </a:p>
      </dgm:t>
    </dgm:pt>
    <dgm:pt modelId="{3CE978DB-0AAC-47AA-AC20-708A79F8FC39}" type="parTrans" cxnId="{B3960623-A064-4541-AFB0-93AECE73BE39}">
      <dgm:prSet/>
      <dgm:spPr/>
      <dgm:t>
        <a:bodyPr/>
        <a:lstStyle/>
        <a:p>
          <a:endParaRPr lang="en-US"/>
        </a:p>
      </dgm:t>
    </dgm:pt>
    <dgm:pt modelId="{716B4E72-4B2E-441F-AB14-8778FCE6C42A}" type="sibTrans" cxnId="{B3960623-A064-4541-AFB0-93AECE73BE39}">
      <dgm:prSet/>
      <dgm:spPr/>
      <dgm:t>
        <a:bodyPr/>
        <a:lstStyle/>
        <a:p>
          <a:endParaRPr lang="en-US"/>
        </a:p>
      </dgm:t>
    </dgm:pt>
    <dgm:pt modelId="{8A4B6D31-61D1-42C4-9123-707BE392A8B3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E76B9933-329E-4AFC-87FF-888A0DEDD07A}" type="parTrans" cxnId="{C3B87CE5-4484-44D1-B66D-F0CC99B69E8E}">
      <dgm:prSet/>
      <dgm:spPr/>
      <dgm:t>
        <a:bodyPr/>
        <a:lstStyle/>
        <a:p>
          <a:endParaRPr lang="en-US"/>
        </a:p>
      </dgm:t>
    </dgm:pt>
    <dgm:pt modelId="{CC9E5024-C3F3-4A0F-82A3-C1C03492B341}" type="sibTrans" cxnId="{C3B87CE5-4484-44D1-B66D-F0CC99B69E8E}">
      <dgm:prSet/>
      <dgm:spPr/>
      <dgm:t>
        <a:bodyPr/>
        <a:lstStyle/>
        <a:p>
          <a:endParaRPr lang="en-US"/>
        </a:p>
      </dgm:t>
    </dgm:pt>
    <dgm:pt modelId="{B5B006DC-BB65-4AA9-8909-F69686F837B3}" type="pres">
      <dgm:prSet presAssocID="{5F5C237B-8F25-4F93-A757-010A9937E48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146869-C580-45F7-9011-C9AD7B1D4579}" type="pres">
      <dgm:prSet presAssocID="{D1AB3CDD-E2D1-4761-B62E-39977193163F}" presName="composite" presStyleCnt="0"/>
      <dgm:spPr/>
    </dgm:pt>
    <dgm:pt modelId="{FD5D84A5-DFB0-4CE1-AE26-2A27A82FFE73}" type="pres">
      <dgm:prSet presAssocID="{D1AB3CDD-E2D1-4761-B62E-39977193163F}" presName="parTx" presStyleLbl="alignNode1" presStyleIdx="0" presStyleCnt="2" custLinFactNeighborX="-103" custLinFactNeighborY="-684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89AA55-AAD1-48C4-ACD8-654D1EC5D7C8}" type="pres">
      <dgm:prSet presAssocID="{D1AB3CDD-E2D1-4761-B62E-39977193163F}" presName="desTx" presStyleLbl="alignAccFollowNode1" presStyleIdx="0" presStyleCnt="2" custScaleX="95404" custScaleY="163104" custLinFactNeighborX="4232" custLinFactNeighborY="224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0E5E2-6F8F-463C-A83B-E75BF2729083}" type="pres">
      <dgm:prSet presAssocID="{D8D46DBE-9215-4889-B81D-400650B82D98}" presName="space" presStyleCnt="0"/>
      <dgm:spPr/>
    </dgm:pt>
    <dgm:pt modelId="{1B2A1296-3767-4095-801B-A5F3A4DE6A25}" type="pres">
      <dgm:prSet presAssocID="{6F287992-298C-4B6B-9B67-E5F6A61DB6CC}" presName="composite" presStyleCnt="0"/>
      <dgm:spPr/>
    </dgm:pt>
    <dgm:pt modelId="{BE6450E8-B4AE-475C-A99F-DA3A8BE4799F}" type="pres">
      <dgm:prSet presAssocID="{6F287992-298C-4B6B-9B67-E5F6A61DB6CC}" presName="parTx" presStyleLbl="alignNode1" presStyleIdx="1" presStyleCnt="2" custLinFactNeighborX="1377" custLinFactNeighborY="-6739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91A585-7F32-40C2-806E-33C4AF984635}" type="pres">
      <dgm:prSet presAssocID="{6F287992-298C-4B6B-9B67-E5F6A61DB6CC}" presName="desTx" presStyleLbl="alignAccFollowNode1" presStyleIdx="1" presStyleCnt="2" custScaleX="62483" custScaleY="155115" custLinFactNeighborX="1983" custLinFactNeighborY="394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74841D-1FC0-4D22-80AB-6D53146E9062}" type="presOf" srcId="{D1AB3CDD-E2D1-4761-B62E-39977193163F}" destId="{FD5D84A5-DFB0-4CE1-AE26-2A27A82FFE73}" srcOrd="0" destOrd="0" presId="urn:microsoft.com/office/officeart/2005/8/layout/hList1"/>
    <dgm:cxn modelId="{02BD236B-4035-42BB-944D-2829D6EA1E47}" type="presOf" srcId="{E7A47491-7EDD-475E-AA53-F10EC1CBCE74}" destId="{C689AA55-AAD1-48C4-ACD8-654D1EC5D7C8}" srcOrd="0" destOrd="0" presId="urn:microsoft.com/office/officeart/2005/8/layout/hList1"/>
    <dgm:cxn modelId="{A5B90625-EFC9-4786-8AFB-87EBC170326A}" type="presOf" srcId="{6F287992-298C-4B6B-9B67-E5F6A61DB6CC}" destId="{BE6450E8-B4AE-475C-A99F-DA3A8BE4799F}" srcOrd="0" destOrd="0" presId="urn:microsoft.com/office/officeart/2005/8/layout/hList1"/>
    <dgm:cxn modelId="{B3960623-A064-4541-AFB0-93AECE73BE39}" srcId="{5F5C237B-8F25-4F93-A757-010A9937E48C}" destId="{6F287992-298C-4B6B-9B67-E5F6A61DB6CC}" srcOrd="1" destOrd="0" parTransId="{3CE978DB-0AAC-47AA-AC20-708A79F8FC39}" sibTransId="{716B4E72-4B2E-441F-AB14-8778FCE6C42A}"/>
    <dgm:cxn modelId="{1029F06E-FD3B-4D5A-AEE1-6BA08CEB643E}" type="presOf" srcId="{8A4B6D31-61D1-42C4-9123-707BE392A8B3}" destId="{7F91A585-7F32-40C2-806E-33C4AF984635}" srcOrd="0" destOrd="0" presId="urn:microsoft.com/office/officeart/2005/8/layout/hList1"/>
    <dgm:cxn modelId="{3175500E-8D2D-44DE-8801-C44713732D24}" type="presOf" srcId="{5F5C237B-8F25-4F93-A757-010A9937E48C}" destId="{B5B006DC-BB65-4AA9-8909-F69686F837B3}" srcOrd="0" destOrd="0" presId="urn:microsoft.com/office/officeart/2005/8/layout/hList1"/>
    <dgm:cxn modelId="{C3B87CE5-4484-44D1-B66D-F0CC99B69E8E}" srcId="{6F287992-298C-4B6B-9B67-E5F6A61DB6CC}" destId="{8A4B6D31-61D1-42C4-9123-707BE392A8B3}" srcOrd="0" destOrd="0" parTransId="{E76B9933-329E-4AFC-87FF-888A0DEDD07A}" sibTransId="{CC9E5024-C3F3-4A0F-82A3-C1C03492B341}"/>
    <dgm:cxn modelId="{EC47E4E6-86B3-42F4-A3FF-CEE72EE76AF1}" srcId="{5F5C237B-8F25-4F93-A757-010A9937E48C}" destId="{D1AB3CDD-E2D1-4761-B62E-39977193163F}" srcOrd="0" destOrd="0" parTransId="{914123E1-24D2-4DFC-B41D-1F56C6625201}" sibTransId="{D8D46DBE-9215-4889-B81D-400650B82D98}"/>
    <dgm:cxn modelId="{821E90F0-9CD0-4C0A-8AFB-D3BE9D3DD444}" srcId="{D1AB3CDD-E2D1-4761-B62E-39977193163F}" destId="{E7A47491-7EDD-475E-AA53-F10EC1CBCE74}" srcOrd="0" destOrd="0" parTransId="{AE1FE635-3AFB-4C08-984D-C27EA85132A0}" sibTransId="{EF45AEA5-099F-4BA5-B88A-999C6EA81403}"/>
    <dgm:cxn modelId="{15A333AD-0941-4CA2-8A77-1872376409D8}" type="presParOf" srcId="{B5B006DC-BB65-4AA9-8909-F69686F837B3}" destId="{A6146869-C580-45F7-9011-C9AD7B1D4579}" srcOrd="0" destOrd="0" presId="urn:microsoft.com/office/officeart/2005/8/layout/hList1"/>
    <dgm:cxn modelId="{73B0B730-FC48-43FA-8623-2ECB13875D5E}" type="presParOf" srcId="{A6146869-C580-45F7-9011-C9AD7B1D4579}" destId="{FD5D84A5-DFB0-4CE1-AE26-2A27A82FFE73}" srcOrd="0" destOrd="0" presId="urn:microsoft.com/office/officeart/2005/8/layout/hList1"/>
    <dgm:cxn modelId="{E928C959-65C0-40E8-A4F7-0CBF7284B7A9}" type="presParOf" srcId="{A6146869-C580-45F7-9011-C9AD7B1D4579}" destId="{C689AA55-AAD1-48C4-ACD8-654D1EC5D7C8}" srcOrd="1" destOrd="0" presId="urn:microsoft.com/office/officeart/2005/8/layout/hList1"/>
    <dgm:cxn modelId="{1BA839D2-6CB9-4A8B-BADB-2DAC64CDA290}" type="presParOf" srcId="{B5B006DC-BB65-4AA9-8909-F69686F837B3}" destId="{4940E5E2-6F8F-463C-A83B-E75BF2729083}" srcOrd="1" destOrd="0" presId="urn:microsoft.com/office/officeart/2005/8/layout/hList1"/>
    <dgm:cxn modelId="{FFF5EA02-8952-4C17-9B38-7C6FA833DC89}" type="presParOf" srcId="{B5B006DC-BB65-4AA9-8909-F69686F837B3}" destId="{1B2A1296-3767-4095-801B-A5F3A4DE6A25}" srcOrd="2" destOrd="0" presId="urn:microsoft.com/office/officeart/2005/8/layout/hList1"/>
    <dgm:cxn modelId="{7B669FD0-9633-4A83-9D68-FD0E20664526}" type="presParOf" srcId="{1B2A1296-3767-4095-801B-A5F3A4DE6A25}" destId="{BE6450E8-B4AE-475C-A99F-DA3A8BE4799F}" srcOrd="0" destOrd="0" presId="urn:microsoft.com/office/officeart/2005/8/layout/hList1"/>
    <dgm:cxn modelId="{CC5CFE76-9839-4F0D-85FE-E48EE7B4D9F8}" type="presParOf" srcId="{1B2A1296-3767-4095-801B-A5F3A4DE6A25}" destId="{7F91A585-7F32-40C2-806E-33C4AF98463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E0337B-2CCD-4A08-8097-9D2A2481E4B0}" type="doc">
      <dgm:prSet loTypeId="urn:microsoft.com/office/officeart/2005/8/layout/pList2#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1D27D6-E651-4C43-8394-3FF4B29C6D5D}">
      <dgm:prSet/>
      <dgm:spPr/>
      <dgm:t>
        <a:bodyPr/>
        <a:lstStyle/>
        <a:p>
          <a:pPr marL="0" marR="0" indent="0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dirty="0" smtClean="0">
              <a:solidFill>
                <a:schemeClr val="bg1"/>
              </a:solidFill>
            </a:rPr>
            <a:t>Child abuse </a:t>
          </a:r>
        </a:p>
      </dgm:t>
    </dgm:pt>
    <dgm:pt modelId="{D8CFD657-4A41-41C6-9878-5BAF544339AE}" type="parTrans" cxnId="{16461B32-0B24-4E8E-8C6E-2EFB7F48C0AE}">
      <dgm:prSet/>
      <dgm:spPr/>
      <dgm:t>
        <a:bodyPr/>
        <a:lstStyle/>
        <a:p>
          <a:endParaRPr lang="en-US"/>
        </a:p>
      </dgm:t>
    </dgm:pt>
    <dgm:pt modelId="{E4A320B1-31DE-4603-BD7E-76A0D7EFDDEF}" type="sibTrans" cxnId="{16461B32-0B24-4E8E-8C6E-2EFB7F48C0AE}">
      <dgm:prSet/>
      <dgm:spPr/>
      <dgm:t>
        <a:bodyPr/>
        <a:lstStyle/>
        <a:p>
          <a:endParaRPr lang="en-US"/>
        </a:p>
      </dgm:t>
    </dgm:pt>
    <dgm:pt modelId="{C4E80C03-B3B8-4AEF-829A-02CB3C2F7832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Accident</a:t>
          </a:r>
        </a:p>
      </dgm:t>
    </dgm:pt>
    <dgm:pt modelId="{5CD02C7E-4DCC-42DD-B5E0-AC968E0A9E58}" type="parTrans" cxnId="{36BD3BFC-A5F0-47FE-B03E-E2779807C36C}">
      <dgm:prSet/>
      <dgm:spPr/>
      <dgm:t>
        <a:bodyPr/>
        <a:lstStyle/>
        <a:p>
          <a:endParaRPr lang="en-US"/>
        </a:p>
      </dgm:t>
    </dgm:pt>
    <dgm:pt modelId="{7A1591E3-23E5-4304-8D8F-13FD62B6EFB0}" type="sibTrans" cxnId="{36BD3BFC-A5F0-47FE-B03E-E2779807C36C}">
      <dgm:prSet/>
      <dgm:spPr/>
      <dgm:t>
        <a:bodyPr/>
        <a:lstStyle/>
        <a:p>
          <a:endParaRPr lang="en-US"/>
        </a:p>
      </dgm:t>
    </dgm:pt>
    <dgm:pt modelId="{701A5E4B-ADA2-4D68-95AE-3C46E56AD093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Fall</a:t>
          </a:r>
          <a:endParaRPr lang="en-US" dirty="0">
            <a:solidFill>
              <a:schemeClr val="bg1"/>
            </a:solidFill>
          </a:endParaRPr>
        </a:p>
      </dgm:t>
    </dgm:pt>
    <dgm:pt modelId="{E1B957A1-BFD8-4E03-929C-2F4445FF6DD0}" type="parTrans" cxnId="{F0538B18-5247-4BA0-9ED3-A63051C1491E}">
      <dgm:prSet/>
      <dgm:spPr/>
      <dgm:t>
        <a:bodyPr/>
        <a:lstStyle/>
        <a:p>
          <a:endParaRPr lang="en-US"/>
        </a:p>
      </dgm:t>
    </dgm:pt>
    <dgm:pt modelId="{B03B5AA0-F408-4E30-AAD8-EE9A258E3749}" type="sibTrans" cxnId="{F0538B18-5247-4BA0-9ED3-A63051C1491E}">
      <dgm:prSet/>
      <dgm:spPr/>
      <dgm:t>
        <a:bodyPr/>
        <a:lstStyle/>
        <a:p>
          <a:endParaRPr lang="en-US"/>
        </a:p>
      </dgm:t>
    </dgm:pt>
    <dgm:pt modelId="{44EC0A1B-2695-475A-B7CB-7FCC3674D1B6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Assault</a:t>
          </a:r>
          <a:endParaRPr lang="en-US" dirty="0">
            <a:solidFill>
              <a:schemeClr val="bg1"/>
            </a:solidFill>
          </a:endParaRPr>
        </a:p>
      </dgm:t>
    </dgm:pt>
    <dgm:pt modelId="{1FB49639-AA10-4EF7-9410-99AA7D613660}" type="parTrans" cxnId="{DE625D6E-7FC8-48AA-90F0-D87E0B1E40B0}">
      <dgm:prSet/>
      <dgm:spPr/>
      <dgm:t>
        <a:bodyPr/>
        <a:lstStyle/>
        <a:p>
          <a:endParaRPr lang="en-US"/>
        </a:p>
      </dgm:t>
    </dgm:pt>
    <dgm:pt modelId="{AEEBE8C4-5618-4998-9319-3F7493A943D3}" type="sibTrans" cxnId="{DE625D6E-7FC8-48AA-90F0-D87E0B1E40B0}">
      <dgm:prSet/>
      <dgm:spPr/>
      <dgm:t>
        <a:bodyPr/>
        <a:lstStyle/>
        <a:p>
          <a:endParaRPr lang="en-US"/>
        </a:p>
      </dgm:t>
    </dgm:pt>
    <dgm:pt modelId="{760C2DD2-649B-43A0-ABEB-175CF6D17283}" type="pres">
      <dgm:prSet presAssocID="{E9E0337B-2CCD-4A08-8097-9D2A2481E4B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817CDF-2BD0-46C1-AF65-F8B8462DFBFA}" type="pres">
      <dgm:prSet presAssocID="{E9E0337B-2CCD-4A08-8097-9D2A2481E4B0}" presName="bkgdShp" presStyleLbl="alignAccFollowNode1" presStyleIdx="0" presStyleCnt="1" custLinFactNeighborY="-3481"/>
      <dgm:spPr/>
    </dgm:pt>
    <dgm:pt modelId="{F7884F48-BD0D-4B92-A49B-6CEDD069AAA2}" type="pres">
      <dgm:prSet presAssocID="{E9E0337B-2CCD-4A08-8097-9D2A2481E4B0}" presName="linComp" presStyleCnt="0"/>
      <dgm:spPr/>
    </dgm:pt>
    <dgm:pt modelId="{1A488A5A-4905-4B6E-B410-A66919C90F90}" type="pres">
      <dgm:prSet presAssocID="{EE1D27D6-E651-4C43-8394-3FF4B29C6D5D}" presName="compNode" presStyleCnt="0"/>
      <dgm:spPr/>
    </dgm:pt>
    <dgm:pt modelId="{A43629B5-C367-4929-9790-82FEDB1C3590}" type="pres">
      <dgm:prSet presAssocID="{EE1D27D6-E651-4C43-8394-3FF4B29C6D5D}" presName="node" presStyleLbl="node1" presStyleIdx="0" presStyleCnt="4" custScaleX="75999" custScaleY="34101" custLinFactNeighborX="-5489" custLinFactNeighborY="-147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12C9CD-B020-4FC5-905A-69DCEE107B3C}" type="pres">
      <dgm:prSet presAssocID="{EE1D27D6-E651-4C43-8394-3FF4B29C6D5D}" presName="invisiNode" presStyleLbl="node1" presStyleIdx="0" presStyleCnt="4"/>
      <dgm:spPr/>
    </dgm:pt>
    <dgm:pt modelId="{C4F0B3EA-E811-40D0-A070-DFFB6478410C}" type="pres">
      <dgm:prSet presAssocID="{EE1D27D6-E651-4C43-8394-3FF4B29C6D5D}" presName="imagNode" presStyleLbl="fgImgPlace1" presStyleIdx="0" presStyleCnt="4" custScaleX="117124" custScaleY="12686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98E3F17-629E-471B-B3D6-47A8DF71868E}" type="pres">
      <dgm:prSet presAssocID="{E4A320B1-31DE-4603-BD7E-76A0D7EFDDE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2C34DBA-7F8B-4245-87AC-EC79DE496CB8}" type="pres">
      <dgm:prSet presAssocID="{C4E80C03-B3B8-4AEF-829A-02CB3C2F7832}" presName="compNode" presStyleCnt="0"/>
      <dgm:spPr/>
    </dgm:pt>
    <dgm:pt modelId="{F7D7CFA6-BB7D-4F28-96EF-3858CA689F6A}" type="pres">
      <dgm:prSet presAssocID="{C4E80C03-B3B8-4AEF-829A-02CB3C2F7832}" presName="node" presStyleLbl="node1" presStyleIdx="1" presStyleCnt="4" custScaleX="78043" custScaleY="31446" custLinFactNeighborX="3013" custLinFactNeighborY="-163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078C4-2B16-499B-B294-461673917DF7}" type="pres">
      <dgm:prSet presAssocID="{C4E80C03-B3B8-4AEF-829A-02CB3C2F7832}" presName="invisiNode" presStyleLbl="node1" presStyleIdx="1" presStyleCnt="4"/>
      <dgm:spPr/>
    </dgm:pt>
    <dgm:pt modelId="{F987E240-CC10-4369-A9E8-1499CBB9364B}" type="pres">
      <dgm:prSet presAssocID="{C4E80C03-B3B8-4AEF-829A-02CB3C2F7832}" presName="imagNode" presStyleLbl="fgImgPlace1" presStyleIdx="1" presStyleCnt="4" custScaleX="78690" custScaleY="85886" custLinFactX="14886" custLinFactNeighborX="100000" custLinFactNeighborY="13168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DBD8A62-39CB-4A52-B320-BC3CBC6E7485}" type="pres">
      <dgm:prSet presAssocID="{7A1591E3-23E5-4304-8D8F-13FD62B6EFB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56E84B7-9CE4-422F-8CAD-419F766F2604}" type="pres">
      <dgm:prSet presAssocID="{701A5E4B-ADA2-4D68-95AE-3C46E56AD093}" presName="compNode" presStyleCnt="0"/>
      <dgm:spPr/>
    </dgm:pt>
    <dgm:pt modelId="{7E196455-5F86-4092-815E-497609A6ED6A}" type="pres">
      <dgm:prSet presAssocID="{701A5E4B-ADA2-4D68-95AE-3C46E56AD093}" presName="node" presStyleLbl="node1" presStyleIdx="2" presStyleCnt="4" custScaleX="72443" custScaleY="31153" custLinFactNeighborX="9720" custLinFactNeighborY="-163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2804C5-55DF-48DE-9BBE-2455BC7954B3}" type="pres">
      <dgm:prSet presAssocID="{701A5E4B-ADA2-4D68-95AE-3C46E56AD093}" presName="invisiNode" presStyleLbl="node1" presStyleIdx="2" presStyleCnt="4"/>
      <dgm:spPr/>
    </dgm:pt>
    <dgm:pt modelId="{2F584389-FA02-4EC9-AA3A-05CA87D1ED93}" type="pres">
      <dgm:prSet presAssocID="{701A5E4B-ADA2-4D68-95AE-3C46E56AD093}" presName="imagNode" presStyleLbl="fgImgPlace1" presStyleIdx="2" presStyleCnt="4" custScaleX="123527" custScaleY="105232" custLinFactX="100000" custLinFactNeighborX="191304" custLinFactNeighborY="6047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BC51EE8-53D0-43F9-B890-AB892828880A}" type="pres">
      <dgm:prSet presAssocID="{B03B5AA0-F408-4E30-AAD8-EE9A258E374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B13114B-C9C8-47C0-8537-E056DFFC3D0B}" type="pres">
      <dgm:prSet presAssocID="{44EC0A1B-2695-475A-B7CB-7FCC3674D1B6}" presName="compNode" presStyleCnt="0"/>
      <dgm:spPr/>
    </dgm:pt>
    <dgm:pt modelId="{3DAE9D8D-B6B1-445D-878B-8FE62CC39EDB}" type="pres">
      <dgm:prSet presAssocID="{44EC0A1B-2695-475A-B7CB-7FCC3674D1B6}" presName="node" presStyleLbl="node1" presStyleIdx="3" presStyleCnt="4" custScaleX="83848" custScaleY="33837" custLinFactNeighborX="21957" custLinFactNeighborY="-175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0D021-4BF7-49F4-87DD-9BE0815BD9EF}" type="pres">
      <dgm:prSet presAssocID="{44EC0A1B-2695-475A-B7CB-7FCC3674D1B6}" presName="invisiNode" presStyleLbl="node1" presStyleIdx="3" presStyleCnt="4"/>
      <dgm:spPr/>
    </dgm:pt>
    <dgm:pt modelId="{EE0E45E6-25AC-42FD-8F9F-4196513308E4}" type="pres">
      <dgm:prSet presAssocID="{44EC0A1B-2695-475A-B7CB-7FCC3674D1B6}" presName="imagNode" presStyleLbl="fgImgPlace1" presStyleIdx="3" presStyleCnt="4" custScaleY="119976" custLinFactX="-100000" custLinFactNeighborX="-123228" custLinFactNeighborY="6047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DE625D6E-7FC8-48AA-90F0-D87E0B1E40B0}" srcId="{E9E0337B-2CCD-4A08-8097-9D2A2481E4B0}" destId="{44EC0A1B-2695-475A-B7CB-7FCC3674D1B6}" srcOrd="3" destOrd="0" parTransId="{1FB49639-AA10-4EF7-9410-99AA7D613660}" sibTransId="{AEEBE8C4-5618-4998-9319-3F7493A943D3}"/>
    <dgm:cxn modelId="{2A63FAE7-03EE-4206-A7A2-B6A5E91FB0C0}" type="presOf" srcId="{EE1D27D6-E651-4C43-8394-3FF4B29C6D5D}" destId="{A43629B5-C367-4929-9790-82FEDB1C3590}" srcOrd="0" destOrd="0" presId="urn:microsoft.com/office/officeart/2005/8/layout/pList2#1"/>
    <dgm:cxn modelId="{F0538B18-5247-4BA0-9ED3-A63051C1491E}" srcId="{E9E0337B-2CCD-4A08-8097-9D2A2481E4B0}" destId="{701A5E4B-ADA2-4D68-95AE-3C46E56AD093}" srcOrd="2" destOrd="0" parTransId="{E1B957A1-BFD8-4E03-929C-2F4445FF6DD0}" sibTransId="{B03B5AA0-F408-4E30-AAD8-EE9A258E3749}"/>
    <dgm:cxn modelId="{16461B32-0B24-4E8E-8C6E-2EFB7F48C0AE}" srcId="{E9E0337B-2CCD-4A08-8097-9D2A2481E4B0}" destId="{EE1D27D6-E651-4C43-8394-3FF4B29C6D5D}" srcOrd="0" destOrd="0" parTransId="{D8CFD657-4A41-41C6-9878-5BAF544339AE}" sibTransId="{E4A320B1-31DE-4603-BD7E-76A0D7EFDDEF}"/>
    <dgm:cxn modelId="{844F1DA7-DB65-4C7A-A9DB-E5E33EA41762}" type="presOf" srcId="{B03B5AA0-F408-4E30-AAD8-EE9A258E3749}" destId="{9BC51EE8-53D0-43F9-B890-AB892828880A}" srcOrd="0" destOrd="0" presId="urn:microsoft.com/office/officeart/2005/8/layout/pList2#1"/>
    <dgm:cxn modelId="{B256DC7F-75E3-49EE-B374-F575584F9DA7}" type="presOf" srcId="{701A5E4B-ADA2-4D68-95AE-3C46E56AD093}" destId="{7E196455-5F86-4092-815E-497609A6ED6A}" srcOrd="0" destOrd="0" presId="urn:microsoft.com/office/officeart/2005/8/layout/pList2#1"/>
    <dgm:cxn modelId="{36BD3BFC-A5F0-47FE-B03E-E2779807C36C}" srcId="{E9E0337B-2CCD-4A08-8097-9D2A2481E4B0}" destId="{C4E80C03-B3B8-4AEF-829A-02CB3C2F7832}" srcOrd="1" destOrd="0" parTransId="{5CD02C7E-4DCC-42DD-B5E0-AC968E0A9E58}" sibTransId="{7A1591E3-23E5-4304-8D8F-13FD62B6EFB0}"/>
    <dgm:cxn modelId="{A6A3AE6B-86BE-4943-AC24-834150CC5B50}" type="presOf" srcId="{E4A320B1-31DE-4603-BD7E-76A0D7EFDDEF}" destId="{E98E3F17-629E-471B-B3D6-47A8DF71868E}" srcOrd="0" destOrd="0" presId="urn:microsoft.com/office/officeart/2005/8/layout/pList2#1"/>
    <dgm:cxn modelId="{38C08165-E447-4634-BB48-13E729A97DCF}" type="presOf" srcId="{44EC0A1B-2695-475A-B7CB-7FCC3674D1B6}" destId="{3DAE9D8D-B6B1-445D-878B-8FE62CC39EDB}" srcOrd="0" destOrd="0" presId="urn:microsoft.com/office/officeart/2005/8/layout/pList2#1"/>
    <dgm:cxn modelId="{C8E65397-0462-4012-ADAD-FDDB555CD88B}" type="presOf" srcId="{7A1591E3-23E5-4304-8D8F-13FD62B6EFB0}" destId="{3DBD8A62-39CB-4A52-B320-BC3CBC6E7485}" srcOrd="0" destOrd="0" presId="urn:microsoft.com/office/officeart/2005/8/layout/pList2#1"/>
    <dgm:cxn modelId="{6AB343DB-4288-4DE5-A230-A7DEE88C401B}" type="presOf" srcId="{C4E80C03-B3B8-4AEF-829A-02CB3C2F7832}" destId="{F7D7CFA6-BB7D-4F28-96EF-3858CA689F6A}" srcOrd="0" destOrd="0" presId="urn:microsoft.com/office/officeart/2005/8/layout/pList2#1"/>
    <dgm:cxn modelId="{DBA1E133-1AE9-4A7B-B9CF-0CE9664D5BFE}" type="presOf" srcId="{E9E0337B-2CCD-4A08-8097-9D2A2481E4B0}" destId="{760C2DD2-649B-43A0-ABEB-175CF6D17283}" srcOrd="0" destOrd="0" presId="urn:microsoft.com/office/officeart/2005/8/layout/pList2#1"/>
    <dgm:cxn modelId="{B8E49621-5FDE-47D8-B540-C8EF96481B0F}" type="presParOf" srcId="{760C2DD2-649B-43A0-ABEB-175CF6D17283}" destId="{37817CDF-2BD0-46C1-AF65-F8B8462DFBFA}" srcOrd="0" destOrd="0" presId="urn:microsoft.com/office/officeart/2005/8/layout/pList2#1"/>
    <dgm:cxn modelId="{0857AB69-28DA-488A-AFB5-025ED3C1CCC6}" type="presParOf" srcId="{760C2DD2-649B-43A0-ABEB-175CF6D17283}" destId="{F7884F48-BD0D-4B92-A49B-6CEDD069AAA2}" srcOrd="1" destOrd="0" presId="urn:microsoft.com/office/officeart/2005/8/layout/pList2#1"/>
    <dgm:cxn modelId="{C14505A4-D6E9-4F6F-A000-6A3DDBABE54A}" type="presParOf" srcId="{F7884F48-BD0D-4B92-A49B-6CEDD069AAA2}" destId="{1A488A5A-4905-4B6E-B410-A66919C90F90}" srcOrd="0" destOrd="0" presId="urn:microsoft.com/office/officeart/2005/8/layout/pList2#1"/>
    <dgm:cxn modelId="{A76D5B12-3965-449D-B99F-64EFA54D0EC7}" type="presParOf" srcId="{1A488A5A-4905-4B6E-B410-A66919C90F90}" destId="{A43629B5-C367-4929-9790-82FEDB1C3590}" srcOrd="0" destOrd="0" presId="urn:microsoft.com/office/officeart/2005/8/layout/pList2#1"/>
    <dgm:cxn modelId="{0CF9CD9C-BF5A-4C04-9E3F-426D1B478FAD}" type="presParOf" srcId="{1A488A5A-4905-4B6E-B410-A66919C90F90}" destId="{AF12C9CD-B020-4FC5-905A-69DCEE107B3C}" srcOrd="1" destOrd="0" presId="urn:microsoft.com/office/officeart/2005/8/layout/pList2#1"/>
    <dgm:cxn modelId="{AF79B819-96A1-4C2D-9F00-F2F9AB6CF1CD}" type="presParOf" srcId="{1A488A5A-4905-4B6E-B410-A66919C90F90}" destId="{C4F0B3EA-E811-40D0-A070-DFFB6478410C}" srcOrd="2" destOrd="0" presId="urn:microsoft.com/office/officeart/2005/8/layout/pList2#1"/>
    <dgm:cxn modelId="{E4B47B42-AD9A-48B7-8D5D-FD6B4E21C189}" type="presParOf" srcId="{F7884F48-BD0D-4B92-A49B-6CEDD069AAA2}" destId="{E98E3F17-629E-471B-B3D6-47A8DF71868E}" srcOrd="1" destOrd="0" presId="urn:microsoft.com/office/officeart/2005/8/layout/pList2#1"/>
    <dgm:cxn modelId="{7B417F76-FF4F-4DC8-B95D-714ED6D6C49E}" type="presParOf" srcId="{F7884F48-BD0D-4B92-A49B-6CEDD069AAA2}" destId="{52C34DBA-7F8B-4245-87AC-EC79DE496CB8}" srcOrd="2" destOrd="0" presId="urn:microsoft.com/office/officeart/2005/8/layout/pList2#1"/>
    <dgm:cxn modelId="{2451B826-29C9-4530-8F12-7F3C072EFB12}" type="presParOf" srcId="{52C34DBA-7F8B-4245-87AC-EC79DE496CB8}" destId="{F7D7CFA6-BB7D-4F28-96EF-3858CA689F6A}" srcOrd="0" destOrd="0" presId="urn:microsoft.com/office/officeart/2005/8/layout/pList2#1"/>
    <dgm:cxn modelId="{2504503C-1B5B-483B-8C83-A9B3119BE154}" type="presParOf" srcId="{52C34DBA-7F8B-4245-87AC-EC79DE496CB8}" destId="{CB6078C4-2B16-499B-B294-461673917DF7}" srcOrd="1" destOrd="0" presId="urn:microsoft.com/office/officeart/2005/8/layout/pList2#1"/>
    <dgm:cxn modelId="{1CB02B7D-C517-4F12-8E6C-8E2CD108EC53}" type="presParOf" srcId="{52C34DBA-7F8B-4245-87AC-EC79DE496CB8}" destId="{F987E240-CC10-4369-A9E8-1499CBB9364B}" srcOrd="2" destOrd="0" presId="urn:microsoft.com/office/officeart/2005/8/layout/pList2#1"/>
    <dgm:cxn modelId="{AE25D0C4-2670-41B8-BA87-55DF51E6EEE6}" type="presParOf" srcId="{F7884F48-BD0D-4B92-A49B-6CEDD069AAA2}" destId="{3DBD8A62-39CB-4A52-B320-BC3CBC6E7485}" srcOrd="3" destOrd="0" presId="urn:microsoft.com/office/officeart/2005/8/layout/pList2#1"/>
    <dgm:cxn modelId="{83D416BF-1E2E-4A94-80B1-71DF05BE7335}" type="presParOf" srcId="{F7884F48-BD0D-4B92-A49B-6CEDD069AAA2}" destId="{B56E84B7-9CE4-422F-8CAD-419F766F2604}" srcOrd="4" destOrd="0" presId="urn:microsoft.com/office/officeart/2005/8/layout/pList2#1"/>
    <dgm:cxn modelId="{D01AEBF5-34FB-42DA-91C5-B520F379BC45}" type="presParOf" srcId="{B56E84B7-9CE4-422F-8CAD-419F766F2604}" destId="{7E196455-5F86-4092-815E-497609A6ED6A}" srcOrd="0" destOrd="0" presId="urn:microsoft.com/office/officeart/2005/8/layout/pList2#1"/>
    <dgm:cxn modelId="{C226BD9B-2E3C-42E8-AB06-8F54BCBDA4CB}" type="presParOf" srcId="{B56E84B7-9CE4-422F-8CAD-419F766F2604}" destId="{402804C5-55DF-48DE-9BBE-2455BC7954B3}" srcOrd="1" destOrd="0" presId="urn:microsoft.com/office/officeart/2005/8/layout/pList2#1"/>
    <dgm:cxn modelId="{9B6E8DC9-DDAA-4186-B374-A4163F75F1B6}" type="presParOf" srcId="{B56E84B7-9CE4-422F-8CAD-419F766F2604}" destId="{2F584389-FA02-4EC9-AA3A-05CA87D1ED93}" srcOrd="2" destOrd="0" presId="urn:microsoft.com/office/officeart/2005/8/layout/pList2#1"/>
    <dgm:cxn modelId="{C302D2C8-A112-493F-953B-37C871EA2D88}" type="presParOf" srcId="{F7884F48-BD0D-4B92-A49B-6CEDD069AAA2}" destId="{9BC51EE8-53D0-43F9-B890-AB892828880A}" srcOrd="5" destOrd="0" presId="urn:microsoft.com/office/officeart/2005/8/layout/pList2#1"/>
    <dgm:cxn modelId="{35F9C973-40CC-4FDD-91E5-45E6CCB58C37}" type="presParOf" srcId="{F7884F48-BD0D-4B92-A49B-6CEDD069AAA2}" destId="{0B13114B-C9C8-47C0-8537-E056DFFC3D0B}" srcOrd="6" destOrd="0" presId="urn:microsoft.com/office/officeart/2005/8/layout/pList2#1"/>
    <dgm:cxn modelId="{7485CA61-BD84-469C-B36E-D89F5A554BAE}" type="presParOf" srcId="{0B13114B-C9C8-47C0-8537-E056DFFC3D0B}" destId="{3DAE9D8D-B6B1-445D-878B-8FE62CC39EDB}" srcOrd="0" destOrd="0" presId="urn:microsoft.com/office/officeart/2005/8/layout/pList2#1"/>
    <dgm:cxn modelId="{24F1B3D1-9328-4A6C-9582-A22FFB4582D7}" type="presParOf" srcId="{0B13114B-C9C8-47C0-8537-E056DFFC3D0B}" destId="{5B40D021-4BF7-49F4-87DD-9BE0815BD9EF}" srcOrd="1" destOrd="0" presId="urn:microsoft.com/office/officeart/2005/8/layout/pList2#1"/>
    <dgm:cxn modelId="{B12FB183-0A57-4F1A-B65F-24AC6752ACAF}" type="presParOf" srcId="{0B13114B-C9C8-47C0-8537-E056DFFC3D0B}" destId="{EE0E45E6-25AC-42FD-8F9F-4196513308E4}" srcOrd="2" destOrd="0" presId="urn:microsoft.com/office/officeart/2005/8/layout/pList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9E0337B-2CCD-4A08-8097-9D2A2481E4B0}" type="doc">
      <dgm:prSet loTypeId="urn:microsoft.com/office/officeart/2005/8/layout/pList2#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1D27D6-E651-4C43-8394-3FF4B29C6D5D}">
      <dgm:prSet/>
      <dgm:spPr/>
      <dgm:t>
        <a:bodyPr/>
        <a:lstStyle/>
        <a:p>
          <a:pPr marL="0" marR="0" indent="0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dirty="0" smtClean="0">
              <a:solidFill>
                <a:schemeClr val="bg1"/>
              </a:solidFill>
            </a:rPr>
            <a:t>Cut injury- </a:t>
          </a:r>
          <a:r>
            <a:rPr lang="en-US" dirty="0" smtClean="0">
              <a:solidFill>
                <a:schemeClr val="bg1"/>
              </a:solidFill>
            </a:rPr>
            <a:t>heavy, </a:t>
          </a:r>
          <a:r>
            <a:rPr lang="en-US" dirty="0" smtClean="0">
              <a:solidFill>
                <a:schemeClr val="bg1"/>
              </a:solidFill>
            </a:rPr>
            <a:t>sharp cutting weapon </a:t>
          </a:r>
        </a:p>
      </dgm:t>
    </dgm:pt>
    <dgm:pt modelId="{D8CFD657-4A41-41C6-9878-5BAF544339AE}" type="parTrans" cxnId="{16461B32-0B24-4E8E-8C6E-2EFB7F48C0AE}">
      <dgm:prSet/>
      <dgm:spPr/>
      <dgm:t>
        <a:bodyPr/>
        <a:lstStyle/>
        <a:p>
          <a:endParaRPr lang="en-US"/>
        </a:p>
      </dgm:t>
    </dgm:pt>
    <dgm:pt modelId="{E4A320B1-31DE-4603-BD7E-76A0D7EFDDEF}" type="sibTrans" cxnId="{16461B32-0B24-4E8E-8C6E-2EFB7F48C0AE}">
      <dgm:prSet/>
      <dgm:spPr/>
      <dgm:t>
        <a:bodyPr/>
        <a:lstStyle/>
        <a:p>
          <a:endParaRPr lang="en-US"/>
        </a:p>
      </dgm:t>
    </dgm:pt>
    <dgm:pt modelId="{C4E80C03-B3B8-4AEF-829A-02CB3C2F7832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Cut injury- Triangular striking surface</a:t>
          </a:r>
        </a:p>
      </dgm:t>
    </dgm:pt>
    <dgm:pt modelId="{5CD02C7E-4DCC-42DD-B5E0-AC968E0A9E58}" type="parTrans" cxnId="{36BD3BFC-A5F0-47FE-B03E-E2779807C36C}">
      <dgm:prSet/>
      <dgm:spPr/>
      <dgm:t>
        <a:bodyPr/>
        <a:lstStyle/>
        <a:p>
          <a:endParaRPr lang="en-US"/>
        </a:p>
      </dgm:t>
    </dgm:pt>
    <dgm:pt modelId="{7A1591E3-23E5-4304-8D8F-13FD62B6EFB0}" type="sibTrans" cxnId="{36BD3BFC-A5F0-47FE-B03E-E2779807C36C}">
      <dgm:prSet/>
      <dgm:spPr/>
      <dgm:t>
        <a:bodyPr/>
        <a:lstStyle/>
        <a:p>
          <a:endParaRPr lang="en-US"/>
        </a:p>
      </dgm:t>
    </dgm:pt>
    <dgm:pt modelId="{760C2DD2-649B-43A0-ABEB-175CF6D17283}" type="pres">
      <dgm:prSet presAssocID="{E9E0337B-2CCD-4A08-8097-9D2A2481E4B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817CDF-2BD0-46C1-AF65-F8B8462DFBFA}" type="pres">
      <dgm:prSet presAssocID="{E9E0337B-2CCD-4A08-8097-9D2A2481E4B0}" presName="bkgdShp" presStyleLbl="alignAccFollowNode1" presStyleIdx="0" presStyleCnt="1" custLinFactNeighborY="-3481"/>
      <dgm:spPr/>
    </dgm:pt>
    <dgm:pt modelId="{F7884F48-BD0D-4B92-A49B-6CEDD069AAA2}" type="pres">
      <dgm:prSet presAssocID="{E9E0337B-2CCD-4A08-8097-9D2A2481E4B0}" presName="linComp" presStyleCnt="0"/>
      <dgm:spPr/>
    </dgm:pt>
    <dgm:pt modelId="{1A488A5A-4905-4B6E-B410-A66919C90F90}" type="pres">
      <dgm:prSet presAssocID="{EE1D27D6-E651-4C43-8394-3FF4B29C6D5D}" presName="compNode" presStyleCnt="0"/>
      <dgm:spPr/>
    </dgm:pt>
    <dgm:pt modelId="{A43629B5-C367-4929-9790-82FEDB1C3590}" type="pres">
      <dgm:prSet presAssocID="{EE1D27D6-E651-4C43-8394-3FF4B29C6D5D}" presName="node" presStyleLbl="node1" presStyleIdx="0" presStyleCnt="2" custScaleX="75999" custScaleY="34101" custLinFactNeighborX="-5489" custLinFactNeighborY="-147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12C9CD-B020-4FC5-905A-69DCEE107B3C}" type="pres">
      <dgm:prSet presAssocID="{EE1D27D6-E651-4C43-8394-3FF4B29C6D5D}" presName="invisiNode" presStyleLbl="node1" presStyleIdx="0" presStyleCnt="2"/>
      <dgm:spPr/>
    </dgm:pt>
    <dgm:pt modelId="{C4F0B3EA-E811-40D0-A070-DFFB6478410C}" type="pres">
      <dgm:prSet presAssocID="{EE1D27D6-E651-4C43-8394-3FF4B29C6D5D}" presName="imagNode" presStyleLbl="fgImgPlace1" presStyleIdx="0" presStyleCnt="2" custScaleX="128643" custScaleY="157952" custLinFactNeighborX="-11550" custLinFactNeighborY="-3169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98E3F17-629E-471B-B3D6-47A8DF71868E}" type="pres">
      <dgm:prSet presAssocID="{E4A320B1-31DE-4603-BD7E-76A0D7EFDDE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2C34DBA-7F8B-4245-87AC-EC79DE496CB8}" type="pres">
      <dgm:prSet presAssocID="{C4E80C03-B3B8-4AEF-829A-02CB3C2F7832}" presName="compNode" presStyleCnt="0"/>
      <dgm:spPr/>
    </dgm:pt>
    <dgm:pt modelId="{F7D7CFA6-BB7D-4F28-96EF-3858CA689F6A}" type="pres">
      <dgm:prSet presAssocID="{C4E80C03-B3B8-4AEF-829A-02CB3C2F7832}" presName="node" presStyleLbl="node1" presStyleIdx="1" presStyleCnt="2" custScaleX="78043" custScaleY="31446" custLinFactNeighborX="7356" custLinFactNeighborY="-161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078C4-2B16-499B-B294-461673917DF7}" type="pres">
      <dgm:prSet presAssocID="{C4E80C03-B3B8-4AEF-829A-02CB3C2F7832}" presName="invisiNode" presStyleLbl="node1" presStyleIdx="1" presStyleCnt="2"/>
      <dgm:spPr/>
    </dgm:pt>
    <dgm:pt modelId="{F987E240-CC10-4369-A9E8-1499CBB9364B}" type="pres">
      <dgm:prSet presAssocID="{C4E80C03-B3B8-4AEF-829A-02CB3C2F7832}" presName="imagNode" presStyleLbl="fgImgPlace1" presStyleIdx="1" presStyleCnt="2" custScaleX="163806" custScaleY="127958" custLinFactNeighborX="3255" custLinFactNeighborY="-3905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5A8FC320-AA8B-4075-ADC8-68142AE942BA}" type="presOf" srcId="{C4E80C03-B3B8-4AEF-829A-02CB3C2F7832}" destId="{F7D7CFA6-BB7D-4F28-96EF-3858CA689F6A}" srcOrd="0" destOrd="0" presId="urn:microsoft.com/office/officeart/2005/8/layout/pList2#1"/>
    <dgm:cxn modelId="{16461B32-0B24-4E8E-8C6E-2EFB7F48C0AE}" srcId="{E9E0337B-2CCD-4A08-8097-9D2A2481E4B0}" destId="{EE1D27D6-E651-4C43-8394-3FF4B29C6D5D}" srcOrd="0" destOrd="0" parTransId="{D8CFD657-4A41-41C6-9878-5BAF544339AE}" sibTransId="{E4A320B1-31DE-4603-BD7E-76A0D7EFDDEF}"/>
    <dgm:cxn modelId="{71048303-5336-489D-9040-5ED4217BC940}" type="presOf" srcId="{EE1D27D6-E651-4C43-8394-3FF4B29C6D5D}" destId="{A43629B5-C367-4929-9790-82FEDB1C3590}" srcOrd="0" destOrd="0" presId="urn:microsoft.com/office/officeart/2005/8/layout/pList2#1"/>
    <dgm:cxn modelId="{36BD3BFC-A5F0-47FE-B03E-E2779807C36C}" srcId="{E9E0337B-2CCD-4A08-8097-9D2A2481E4B0}" destId="{C4E80C03-B3B8-4AEF-829A-02CB3C2F7832}" srcOrd="1" destOrd="0" parTransId="{5CD02C7E-4DCC-42DD-B5E0-AC968E0A9E58}" sibTransId="{7A1591E3-23E5-4304-8D8F-13FD62B6EFB0}"/>
    <dgm:cxn modelId="{22597C99-E566-4BFA-84A2-4089C78B2294}" type="presOf" srcId="{E9E0337B-2CCD-4A08-8097-9D2A2481E4B0}" destId="{760C2DD2-649B-43A0-ABEB-175CF6D17283}" srcOrd="0" destOrd="0" presId="urn:microsoft.com/office/officeart/2005/8/layout/pList2#1"/>
    <dgm:cxn modelId="{D5DB5889-E6DF-4D98-A51A-8669FFDF930E}" type="presOf" srcId="{E4A320B1-31DE-4603-BD7E-76A0D7EFDDEF}" destId="{E98E3F17-629E-471B-B3D6-47A8DF71868E}" srcOrd="0" destOrd="0" presId="urn:microsoft.com/office/officeart/2005/8/layout/pList2#1"/>
    <dgm:cxn modelId="{F0365853-7949-420C-9BD5-16BE1C1D13A4}" type="presParOf" srcId="{760C2DD2-649B-43A0-ABEB-175CF6D17283}" destId="{37817CDF-2BD0-46C1-AF65-F8B8462DFBFA}" srcOrd="0" destOrd="0" presId="urn:microsoft.com/office/officeart/2005/8/layout/pList2#1"/>
    <dgm:cxn modelId="{FD0FBB01-6EF3-467A-8301-98DBCF83B847}" type="presParOf" srcId="{760C2DD2-649B-43A0-ABEB-175CF6D17283}" destId="{F7884F48-BD0D-4B92-A49B-6CEDD069AAA2}" srcOrd="1" destOrd="0" presId="urn:microsoft.com/office/officeart/2005/8/layout/pList2#1"/>
    <dgm:cxn modelId="{35C5DB24-128C-4955-8C70-8676E676C513}" type="presParOf" srcId="{F7884F48-BD0D-4B92-A49B-6CEDD069AAA2}" destId="{1A488A5A-4905-4B6E-B410-A66919C90F90}" srcOrd="0" destOrd="0" presId="urn:microsoft.com/office/officeart/2005/8/layout/pList2#1"/>
    <dgm:cxn modelId="{717A5BEC-6DAC-437E-94B7-976D5FE6F8E8}" type="presParOf" srcId="{1A488A5A-4905-4B6E-B410-A66919C90F90}" destId="{A43629B5-C367-4929-9790-82FEDB1C3590}" srcOrd="0" destOrd="0" presId="urn:microsoft.com/office/officeart/2005/8/layout/pList2#1"/>
    <dgm:cxn modelId="{41F2110F-5954-4FDE-A892-EAF16A055B9F}" type="presParOf" srcId="{1A488A5A-4905-4B6E-B410-A66919C90F90}" destId="{AF12C9CD-B020-4FC5-905A-69DCEE107B3C}" srcOrd="1" destOrd="0" presId="urn:microsoft.com/office/officeart/2005/8/layout/pList2#1"/>
    <dgm:cxn modelId="{0369A664-D8EA-4AB3-AB65-6992387CE3E5}" type="presParOf" srcId="{1A488A5A-4905-4B6E-B410-A66919C90F90}" destId="{C4F0B3EA-E811-40D0-A070-DFFB6478410C}" srcOrd="2" destOrd="0" presId="urn:microsoft.com/office/officeart/2005/8/layout/pList2#1"/>
    <dgm:cxn modelId="{C8395220-A980-4356-9E39-CC25C0E51D61}" type="presParOf" srcId="{F7884F48-BD0D-4B92-A49B-6CEDD069AAA2}" destId="{E98E3F17-629E-471B-B3D6-47A8DF71868E}" srcOrd="1" destOrd="0" presId="urn:microsoft.com/office/officeart/2005/8/layout/pList2#1"/>
    <dgm:cxn modelId="{6B3F32BE-4453-4D93-B51C-613D51F39518}" type="presParOf" srcId="{F7884F48-BD0D-4B92-A49B-6CEDD069AAA2}" destId="{52C34DBA-7F8B-4245-87AC-EC79DE496CB8}" srcOrd="2" destOrd="0" presId="urn:microsoft.com/office/officeart/2005/8/layout/pList2#1"/>
    <dgm:cxn modelId="{88D4C175-5A3B-4C0F-84DC-6B6BF1BDB79E}" type="presParOf" srcId="{52C34DBA-7F8B-4245-87AC-EC79DE496CB8}" destId="{F7D7CFA6-BB7D-4F28-96EF-3858CA689F6A}" srcOrd="0" destOrd="0" presId="urn:microsoft.com/office/officeart/2005/8/layout/pList2#1"/>
    <dgm:cxn modelId="{FA01C5C9-8AED-4917-8B0F-40CF8E02EAF4}" type="presParOf" srcId="{52C34DBA-7F8B-4245-87AC-EC79DE496CB8}" destId="{CB6078C4-2B16-499B-B294-461673917DF7}" srcOrd="1" destOrd="0" presId="urn:microsoft.com/office/officeart/2005/8/layout/pList2#1"/>
    <dgm:cxn modelId="{9F919B6A-7769-4DC7-83B4-65941E4D0CA2}" type="presParOf" srcId="{52C34DBA-7F8B-4245-87AC-EC79DE496CB8}" destId="{F987E240-CC10-4369-A9E8-1499CBB9364B}" srcOrd="2" destOrd="0" presId="urn:microsoft.com/office/officeart/2005/8/layout/pList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9E0337B-2CCD-4A08-8097-9D2A2481E4B0}" type="doc">
      <dgm:prSet loTypeId="urn:microsoft.com/office/officeart/2005/8/layout/pList2#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1D27D6-E651-4C43-8394-3FF4B29C6D5D}">
      <dgm:prSet/>
      <dgm:spPr/>
      <dgm:t>
        <a:bodyPr/>
        <a:lstStyle/>
        <a:p>
          <a:pPr marL="0" marR="0" indent="0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dirty="0" smtClean="0">
              <a:solidFill>
                <a:schemeClr val="bg1"/>
              </a:solidFill>
            </a:rPr>
            <a:t>Depressed fracture-</a:t>
          </a:r>
        </a:p>
        <a:p>
          <a:pPr marL="0" marR="0" indent="0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dirty="0" err="1" smtClean="0">
              <a:solidFill>
                <a:schemeClr val="bg1"/>
              </a:solidFill>
            </a:rPr>
            <a:t>Blunt,heavy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smtClean="0">
              <a:solidFill>
                <a:schemeClr val="bg1"/>
              </a:solidFill>
            </a:rPr>
            <a:t>circular striking surface</a:t>
          </a:r>
        </a:p>
      </dgm:t>
    </dgm:pt>
    <dgm:pt modelId="{D8CFD657-4A41-41C6-9878-5BAF544339AE}" type="parTrans" cxnId="{16461B32-0B24-4E8E-8C6E-2EFB7F48C0AE}">
      <dgm:prSet/>
      <dgm:spPr/>
      <dgm:t>
        <a:bodyPr/>
        <a:lstStyle/>
        <a:p>
          <a:endParaRPr lang="en-US"/>
        </a:p>
      </dgm:t>
    </dgm:pt>
    <dgm:pt modelId="{E4A320B1-31DE-4603-BD7E-76A0D7EFDDEF}" type="sibTrans" cxnId="{16461B32-0B24-4E8E-8C6E-2EFB7F48C0AE}">
      <dgm:prSet/>
      <dgm:spPr/>
      <dgm:t>
        <a:bodyPr/>
        <a:lstStyle/>
        <a:p>
          <a:endParaRPr lang="en-US"/>
        </a:p>
      </dgm:t>
    </dgm:pt>
    <dgm:pt modelId="{44EC0A1B-2695-475A-B7CB-7FCC3674D1B6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Depressed fracture –</a:t>
          </a:r>
        </a:p>
        <a:p>
          <a:pPr rtl="0"/>
          <a:r>
            <a:rPr lang="en-US" dirty="0" err="1" smtClean="0">
              <a:solidFill>
                <a:schemeClr val="bg1"/>
              </a:solidFill>
            </a:rPr>
            <a:t>Blunt,heavy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smtClean="0">
              <a:solidFill>
                <a:schemeClr val="bg1"/>
              </a:solidFill>
            </a:rPr>
            <a:t>elongated  weapon</a:t>
          </a:r>
          <a:endParaRPr lang="en-US" dirty="0">
            <a:solidFill>
              <a:schemeClr val="bg1"/>
            </a:solidFill>
          </a:endParaRPr>
        </a:p>
      </dgm:t>
    </dgm:pt>
    <dgm:pt modelId="{1FB49639-AA10-4EF7-9410-99AA7D613660}" type="parTrans" cxnId="{DE625D6E-7FC8-48AA-90F0-D87E0B1E40B0}">
      <dgm:prSet/>
      <dgm:spPr/>
      <dgm:t>
        <a:bodyPr/>
        <a:lstStyle/>
        <a:p>
          <a:endParaRPr lang="en-US"/>
        </a:p>
      </dgm:t>
    </dgm:pt>
    <dgm:pt modelId="{AEEBE8C4-5618-4998-9319-3F7493A943D3}" type="sibTrans" cxnId="{DE625D6E-7FC8-48AA-90F0-D87E0B1E40B0}">
      <dgm:prSet/>
      <dgm:spPr/>
      <dgm:t>
        <a:bodyPr/>
        <a:lstStyle/>
        <a:p>
          <a:endParaRPr lang="en-US"/>
        </a:p>
      </dgm:t>
    </dgm:pt>
    <dgm:pt modelId="{701A5E4B-ADA2-4D68-95AE-3C46E56AD093}">
      <dgm:prSet/>
      <dgm:spPr/>
      <dgm:t>
        <a:bodyPr/>
        <a:lstStyle/>
        <a:p>
          <a:pPr rtl="0"/>
          <a:endParaRPr lang="en-US" dirty="0">
            <a:solidFill>
              <a:schemeClr val="bg1"/>
            </a:solidFill>
          </a:endParaRPr>
        </a:p>
      </dgm:t>
    </dgm:pt>
    <dgm:pt modelId="{B03B5AA0-F408-4E30-AAD8-EE9A258E3749}" type="sibTrans" cxnId="{F0538B18-5247-4BA0-9ED3-A63051C1491E}">
      <dgm:prSet/>
      <dgm:spPr/>
      <dgm:t>
        <a:bodyPr/>
        <a:lstStyle/>
        <a:p>
          <a:endParaRPr lang="en-US"/>
        </a:p>
      </dgm:t>
    </dgm:pt>
    <dgm:pt modelId="{E1B957A1-BFD8-4E03-929C-2F4445FF6DD0}" type="parTrans" cxnId="{F0538B18-5247-4BA0-9ED3-A63051C1491E}">
      <dgm:prSet/>
      <dgm:spPr/>
      <dgm:t>
        <a:bodyPr/>
        <a:lstStyle/>
        <a:p>
          <a:endParaRPr lang="en-US"/>
        </a:p>
      </dgm:t>
    </dgm:pt>
    <dgm:pt modelId="{760C2DD2-649B-43A0-ABEB-175CF6D17283}" type="pres">
      <dgm:prSet presAssocID="{E9E0337B-2CCD-4A08-8097-9D2A2481E4B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817CDF-2BD0-46C1-AF65-F8B8462DFBFA}" type="pres">
      <dgm:prSet presAssocID="{E9E0337B-2CCD-4A08-8097-9D2A2481E4B0}" presName="bkgdShp" presStyleLbl="alignAccFollowNode1" presStyleIdx="0" presStyleCnt="1" custLinFactNeighborY="-3481"/>
      <dgm:spPr/>
      <dgm:t>
        <a:bodyPr/>
        <a:lstStyle/>
        <a:p>
          <a:endParaRPr lang="en-US"/>
        </a:p>
      </dgm:t>
    </dgm:pt>
    <dgm:pt modelId="{F7884F48-BD0D-4B92-A49B-6CEDD069AAA2}" type="pres">
      <dgm:prSet presAssocID="{E9E0337B-2CCD-4A08-8097-9D2A2481E4B0}" presName="linComp" presStyleCnt="0"/>
      <dgm:spPr/>
    </dgm:pt>
    <dgm:pt modelId="{1A488A5A-4905-4B6E-B410-A66919C90F90}" type="pres">
      <dgm:prSet presAssocID="{EE1D27D6-E651-4C43-8394-3FF4B29C6D5D}" presName="compNode" presStyleCnt="0"/>
      <dgm:spPr/>
    </dgm:pt>
    <dgm:pt modelId="{A43629B5-C367-4929-9790-82FEDB1C3590}" type="pres">
      <dgm:prSet presAssocID="{EE1D27D6-E651-4C43-8394-3FF4B29C6D5D}" presName="node" presStyleLbl="node1" presStyleIdx="0" presStyleCnt="3" custScaleX="137819" custScaleY="65614" custLinFactNeighborX="25670" custLinFactNeighborY="-92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12C9CD-B020-4FC5-905A-69DCEE107B3C}" type="pres">
      <dgm:prSet presAssocID="{EE1D27D6-E651-4C43-8394-3FF4B29C6D5D}" presName="invisiNode" presStyleLbl="node1" presStyleIdx="0" presStyleCnt="3"/>
      <dgm:spPr/>
    </dgm:pt>
    <dgm:pt modelId="{C4F0B3EA-E811-40D0-A070-DFFB6478410C}" type="pres">
      <dgm:prSet presAssocID="{EE1D27D6-E651-4C43-8394-3FF4B29C6D5D}" presName="imagNode" presStyleLbl="fgImgPlace1" presStyleIdx="0" presStyleCnt="3" custScaleX="117124" custScaleY="126869" custLinFactNeighborX="-6206" custLinFactNeighborY="-22199"/>
      <dgm:spPr/>
      <dgm:t>
        <a:bodyPr/>
        <a:lstStyle/>
        <a:p>
          <a:endParaRPr lang="en-US"/>
        </a:p>
      </dgm:t>
    </dgm:pt>
    <dgm:pt modelId="{E98E3F17-629E-471B-B3D6-47A8DF71868E}" type="pres">
      <dgm:prSet presAssocID="{E4A320B1-31DE-4603-BD7E-76A0D7EFDDE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56E84B7-9CE4-422F-8CAD-419F766F2604}" type="pres">
      <dgm:prSet presAssocID="{701A5E4B-ADA2-4D68-95AE-3C46E56AD093}" presName="compNode" presStyleCnt="0"/>
      <dgm:spPr/>
    </dgm:pt>
    <dgm:pt modelId="{7E196455-5F86-4092-815E-497609A6ED6A}" type="pres">
      <dgm:prSet presAssocID="{701A5E4B-ADA2-4D68-95AE-3C46E56AD093}" presName="node" presStyleLbl="node1" presStyleIdx="1" presStyleCnt="3" custFlipVert="1" custFlipHor="1" custScaleX="3609" custScaleY="3602" custLinFactNeighborX="22036" custLinFactNeighborY="-163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2804C5-55DF-48DE-9BBE-2455BC7954B3}" type="pres">
      <dgm:prSet presAssocID="{701A5E4B-ADA2-4D68-95AE-3C46E56AD093}" presName="invisiNode" presStyleLbl="node1" presStyleIdx="1" presStyleCnt="3"/>
      <dgm:spPr/>
    </dgm:pt>
    <dgm:pt modelId="{2F584389-FA02-4EC9-AA3A-05CA87D1ED93}" type="pres">
      <dgm:prSet presAssocID="{701A5E4B-ADA2-4D68-95AE-3C46E56AD093}" presName="imagNode" presStyleLbl="fgImgPlace1" presStyleIdx="1" presStyleCnt="3" custScaleX="203529" custScaleY="151108" custLinFactX="-49418" custLinFactNeighborX="-100000" custLinFactNeighborY="-4917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BC51EE8-53D0-43F9-B890-AB892828880A}" type="pres">
      <dgm:prSet presAssocID="{B03B5AA0-F408-4E30-AAD8-EE9A258E374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B13114B-C9C8-47C0-8537-E056DFFC3D0B}" type="pres">
      <dgm:prSet presAssocID="{44EC0A1B-2695-475A-B7CB-7FCC3674D1B6}" presName="compNode" presStyleCnt="0"/>
      <dgm:spPr/>
    </dgm:pt>
    <dgm:pt modelId="{3DAE9D8D-B6B1-445D-878B-8FE62CC39EDB}" type="pres">
      <dgm:prSet presAssocID="{44EC0A1B-2695-475A-B7CB-7FCC3674D1B6}" presName="node" presStyleLbl="node1" presStyleIdx="2" presStyleCnt="3" custScaleX="125605" custScaleY="64922" custLinFactNeighborX="-24012" custLinFactNeighborY="-105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0D021-4BF7-49F4-87DD-9BE0815BD9EF}" type="pres">
      <dgm:prSet presAssocID="{44EC0A1B-2695-475A-B7CB-7FCC3674D1B6}" presName="invisiNode" presStyleLbl="node1" presStyleIdx="2" presStyleCnt="3"/>
      <dgm:spPr/>
    </dgm:pt>
    <dgm:pt modelId="{EE0E45E6-25AC-42FD-8F9F-4196513308E4}" type="pres">
      <dgm:prSet presAssocID="{44EC0A1B-2695-475A-B7CB-7FCC3674D1B6}" presName="imagNode" presStyleLbl="fgImgPlace1" presStyleIdx="2" presStyleCnt="3" custScaleX="188904" custScaleY="53770" custLinFactNeighborX="17075" custLinFactNeighborY="-52293"/>
      <dgm:spPr/>
      <dgm:t>
        <a:bodyPr/>
        <a:lstStyle/>
        <a:p>
          <a:endParaRPr lang="en-US"/>
        </a:p>
      </dgm:t>
    </dgm:pt>
  </dgm:ptLst>
  <dgm:cxnLst>
    <dgm:cxn modelId="{0F24C195-50D6-4CC8-A2D5-2AD134D9663E}" type="presOf" srcId="{B03B5AA0-F408-4E30-AAD8-EE9A258E3749}" destId="{9BC51EE8-53D0-43F9-B890-AB892828880A}" srcOrd="0" destOrd="0" presId="urn:microsoft.com/office/officeart/2005/8/layout/pList2#1"/>
    <dgm:cxn modelId="{DE625D6E-7FC8-48AA-90F0-D87E0B1E40B0}" srcId="{E9E0337B-2CCD-4A08-8097-9D2A2481E4B0}" destId="{44EC0A1B-2695-475A-B7CB-7FCC3674D1B6}" srcOrd="2" destOrd="0" parTransId="{1FB49639-AA10-4EF7-9410-99AA7D613660}" sibTransId="{AEEBE8C4-5618-4998-9319-3F7493A943D3}"/>
    <dgm:cxn modelId="{F0538B18-5247-4BA0-9ED3-A63051C1491E}" srcId="{E9E0337B-2CCD-4A08-8097-9D2A2481E4B0}" destId="{701A5E4B-ADA2-4D68-95AE-3C46E56AD093}" srcOrd="1" destOrd="0" parTransId="{E1B957A1-BFD8-4E03-929C-2F4445FF6DD0}" sibTransId="{B03B5AA0-F408-4E30-AAD8-EE9A258E3749}"/>
    <dgm:cxn modelId="{FB5EEB04-9A51-4090-8A20-511DDE51E5E5}" type="presOf" srcId="{701A5E4B-ADA2-4D68-95AE-3C46E56AD093}" destId="{7E196455-5F86-4092-815E-497609A6ED6A}" srcOrd="0" destOrd="0" presId="urn:microsoft.com/office/officeart/2005/8/layout/pList2#1"/>
    <dgm:cxn modelId="{BB048EBB-FD28-4263-999F-2E93B5340E17}" type="presOf" srcId="{E9E0337B-2CCD-4A08-8097-9D2A2481E4B0}" destId="{760C2DD2-649B-43A0-ABEB-175CF6D17283}" srcOrd="0" destOrd="0" presId="urn:microsoft.com/office/officeart/2005/8/layout/pList2#1"/>
    <dgm:cxn modelId="{16461B32-0B24-4E8E-8C6E-2EFB7F48C0AE}" srcId="{E9E0337B-2CCD-4A08-8097-9D2A2481E4B0}" destId="{EE1D27D6-E651-4C43-8394-3FF4B29C6D5D}" srcOrd="0" destOrd="0" parTransId="{D8CFD657-4A41-41C6-9878-5BAF544339AE}" sibTransId="{E4A320B1-31DE-4603-BD7E-76A0D7EFDDEF}"/>
    <dgm:cxn modelId="{69FF76C9-5DFE-4F7A-A1BB-FD99BBD5683F}" type="presOf" srcId="{EE1D27D6-E651-4C43-8394-3FF4B29C6D5D}" destId="{A43629B5-C367-4929-9790-82FEDB1C3590}" srcOrd="0" destOrd="0" presId="urn:microsoft.com/office/officeart/2005/8/layout/pList2#1"/>
    <dgm:cxn modelId="{E217265C-09A9-47CD-A78D-C8E73D1A6AB1}" type="presOf" srcId="{E4A320B1-31DE-4603-BD7E-76A0D7EFDDEF}" destId="{E98E3F17-629E-471B-B3D6-47A8DF71868E}" srcOrd="0" destOrd="0" presId="urn:microsoft.com/office/officeart/2005/8/layout/pList2#1"/>
    <dgm:cxn modelId="{509646FD-B046-4C8D-8EFE-E5BBB883B0A5}" type="presOf" srcId="{44EC0A1B-2695-475A-B7CB-7FCC3674D1B6}" destId="{3DAE9D8D-B6B1-445D-878B-8FE62CC39EDB}" srcOrd="0" destOrd="0" presId="urn:microsoft.com/office/officeart/2005/8/layout/pList2#1"/>
    <dgm:cxn modelId="{CD32BFF4-7CF0-4B56-BE95-892282DE7248}" type="presParOf" srcId="{760C2DD2-649B-43A0-ABEB-175CF6D17283}" destId="{37817CDF-2BD0-46C1-AF65-F8B8462DFBFA}" srcOrd="0" destOrd="0" presId="urn:microsoft.com/office/officeart/2005/8/layout/pList2#1"/>
    <dgm:cxn modelId="{A1ABDABB-7374-46D2-B516-6DB99FFEE06A}" type="presParOf" srcId="{760C2DD2-649B-43A0-ABEB-175CF6D17283}" destId="{F7884F48-BD0D-4B92-A49B-6CEDD069AAA2}" srcOrd="1" destOrd="0" presId="urn:microsoft.com/office/officeart/2005/8/layout/pList2#1"/>
    <dgm:cxn modelId="{4AFE91D7-A1C1-49F7-A4EA-EF1E884DC429}" type="presParOf" srcId="{F7884F48-BD0D-4B92-A49B-6CEDD069AAA2}" destId="{1A488A5A-4905-4B6E-B410-A66919C90F90}" srcOrd="0" destOrd="0" presId="urn:microsoft.com/office/officeart/2005/8/layout/pList2#1"/>
    <dgm:cxn modelId="{45F96815-4D84-4C82-85C4-F42F5F620920}" type="presParOf" srcId="{1A488A5A-4905-4B6E-B410-A66919C90F90}" destId="{A43629B5-C367-4929-9790-82FEDB1C3590}" srcOrd="0" destOrd="0" presId="urn:microsoft.com/office/officeart/2005/8/layout/pList2#1"/>
    <dgm:cxn modelId="{BBAABE3D-5D78-4C38-9787-ACCDC333E0AA}" type="presParOf" srcId="{1A488A5A-4905-4B6E-B410-A66919C90F90}" destId="{AF12C9CD-B020-4FC5-905A-69DCEE107B3C}" srcOrd="1" destOrd="0" presId="urn:microsoft.com/office/officeart/2005/8/layout/pList2#1"/>
    <dgm:cxn modelId="{A6ECA422-2DA4-42A8-89CF-2981B4085EB4}" type="presParOf" srcId="{1A488A5A-4905-4B6E-B410-A66919C90F90}" destId="{C4F0B3EA-E811-40D0-A070-DFFB6478410C}" srcOrd="2" destOrd="0" presId="urn:microsoft.com/office/officeart/2005/8/layout/pList2#1"/>
    <dgm:cxn modelId="{FEEE5E62-AD23-4F8E-B74E-E5A3B6BE994C}" type="presParOf" srcId="{F7884F48-BD0D-4B92-A49B-6CEDD069AAA2}" destId="{E98E3F17-629E-471B-B3D6-47A8DF71868E}" srcOrd="1" destOrd="0" presId="urn:microsoft.com/office/officeart/2005/8/layout/pList2#1"/>
    <dgm:cxn modelId="{3C570408-6D12-486E-8502-3EB386BF2801}" type="presParOf" srcId="{F7884F48-BD0D-4B92-A49B-6CEDD069AAA2}" destId="{B56E84B7-9CE4-422F-8CAD-419F766F2604}" srcOrd="2" destOrd="0" presId="urn:microsoft.com/office/officeart/2005/8/layout/pList2#1"/>
    <dgm:cxn modelId="{027C14A3-F632-4833-B7E3-1464D6FCB58E}" type="presParOf" srcId="{B56E84B7-9CE4-422F-8CAD-419F766F2604}" destId="{7E196455-5F86-4092-815E-497609A6ED6A}" srcOrd="0" destOrd="0" presId="urn:microsoft.com/office/officeart/2005/8/layout/pList2#1"/>
    <dgm:cxn modelId="{66DAC8C1-06BE-4C62-A80C-EE24EA6702C1}" type="presParOf" srcId="{B56E84B7-9CE4-422F-8CAD-419F766F2604}" destId="{402804C5-55DF-48DE-9BBE-2455BC7954B3}" srcOrd="1" destOrd="0" presId="urn:microsoft.com/office/officeart/2005/8/layout/pList2#1"/>
    <dgm:cxn modelId="{2745164B-0F00-44D2-A526-E0D9F81FCEDB}" type="presParOf" srcId="{B56E84B7-9CE4-422F-8CAD-419F766F2604}" destId="{2F584389-FA02-4EC9-AA3A-05CA87D1ED93}" srcOrd="2" destOrd="0" presId="urn:microsoft.com/office/officeart/2005/8/layout/pList2#1"/>
    <dgm:cxn modelId="{568EE2E1-913E-4BD2-85DF-5F35D4A5BE52}" type="presParOf" srcId="{F7884F48-BD0D-4B92-A49B-6CEDD069AAA2}" destId="{9BC51EE8-53D0-43F9-B890-AB892828880A}" srcOrd="3" destOrd="0" presId="urn:microsoft.com/office/officeart/2005/8/layout/pList2#1"/>
    <dgm:cxn modelId="{BD67E82E-111F-4A56-B6EF-35BAB75F5D99}" type="presParOf" srcId="{F7884F48-BD0D-4B92-A49B-6CEDD069AAA2}" destId="{0B13114B-C9C8-47C0-8537-E056DFFC3D0B}" srcOrd="4" destOrd="0" presId="urn:microsoft.com/office/officeart/2005/8/layout/pList2#1"/>
    <dgm:cxn modelId="{424339FA-ADCA-4ACF-8A8F-CCC4CBBDB590}" type="presParOf" srcId="{0B13114B-C9C8-47C0-8537-E056DFFC3D0B}" destId="{3DAE9D8D-B6B1-445D-878B-8FE62CC39EDB}" srcOrd="0" destOrd="0" presId="urn:microsoft.com/office/officeart/2005/8/layout/pList2#1"/>
    <dgm:cxn modelId="{7AD71E0B-BD81-4E6E-9C26-3E301BC27696}" type="presParOf" srcId="{0B13114B-C9C8-47C0-8537-E056DFFC3D0B}" destId="{5B40D021-4BF7-49F4-87DD-9BE0815BD9EF}" srcOrd="1" destOrd="0" presId="urn:microsoft.com/office/officeart/2005/8/layout/pList2#1"/>
    <dgm:cxn modelId="{ADAD73B3-9ECA-4D5F-A6E7-250707C9E40D}" type="presParOf" srcId="{0B13114B-C9C8-47C0-8537-E056DFFC3D0B}" destId="{EE0E45E6-25AC-42FD-8F9F-4196513308E4}" srcOrd="2" destOrd="0" presId="urn:microsoft.com/office/officeart/2005/8/layout/pList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9E0337B-2CCD-4A08-8097-9D2A2481E4B0}" type="doc">
      <dgm:prSet loTypeId="urn:microsoft.com/office/officeart/2005/8/layout/pList2#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1D27D6-E651-4C43-8394-3FF4B29C6D5D}">
      <dgm:prSet/>
      <dgm:spPr/>
      <dgm:t>
        <a:bodyPr/>
        <a:lstStyle/>
        <a:p>
          <a:pPr marL="0" marR="0" indent="0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dirty="0" smtClean="0">
              <a:solidFill>
                <a:schemeClr val="bg1"/>
              </a:solidFill>
            </a:rPr>
            <a:t>Circular bony deficiency- Firearm entry</a:t>
          </a:r>
        </a:p>
      </dgm:t>
    </dgm:pt>
    <dgm:pt modelId="{D8CFD657-4A41-41C6-9878-5BAF544339AE}" type="parTrans" cxnId="{16461B32-0B24-4E8E-8C6E-2EFB7F48C0AE}">
      <dgm:prSet/>
      <dgm:spPr/>
      <dgm:t>
        <a:bodyPr/>
        <a:lstStyle/>
        <a:p>
          <a:endParaRPr lang="en-US"/>
        </a:p>
      </dgm:t>
    </dgm:pt>
    <dgm:pt modelId="{E4A320B1-31DE-4603-BD7E-76A0D7EFDDEF}" type="sibTrans" cxnId="{16461B32-0B24-4E8E-8C6E-2EFB7F48C0AE}">
      <dgm:prSet/>
      <dgm:spPr/>
      <dgm:t>
        <a:bodyPr/>
        <a:lstStyle/>
        <a:p>
          <a:endParaRPr lang="en-US"/>
        </a:p>
      </dgm:t>
    </dgm:pt>
    <dgm:pt modelId="{44EC0A1B-2695-475A-B7CB-7FCC3674D1B6}">
      <dgm:prSet/>
      <dgm:spPr/>
      <dgm:t>
        <a:bodyPr/>
        <a:lstStyle/>
        <a:p>
          <a:pPr marL="0" marR="0" indent="0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dirty="0" smtClean="0">
              <a:solidFill>
                <a:schemeClr val="bg1"/>
              </a:solidFill>
            </a:rPr>
            <a:t>Outer beveling –Firearm </a:t>
          </a:r>
        </a:p>
        <a:p>
          <a:pPr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olidFill>
                <a:schemeClr val="bg1"/>
              </a:solidFill>
            </a:rPr>
            <a:t>exit</a:t>
          </a:r>
          <a:endParaRPr lang="en-US" dirty="0">
            <a:solidFill>
              <a:schemeClr val="bg1"/>
            </a:solidFill>
          </a:endParaRPr>
        </a:p>
      </dgm:t>
    </dgm:pt>
    <dgm:pt modelId="{1FB49639-AA10-4EF7-9410-99AA7D613660}" type="parTrans" cxnId="{DE625D6E-7FC8-48AA-90F0-D87E0B1E40B0}">
      <dgm:prSet/>
      <dgm:spPr/>
      <dgm:t>
        <a:bodyPr/>
        <a:lstStyle/>
        <a:p>
          <a:endParaRPr lang="en-US"/>
        </a:p>
      </dgm:t>
    </dgm:pt>
    <dgm:pt modelId="{AEEBE8C4-5618-4998-9319-3F7493A943D3}" type="sibTrans" cxnId="{DE625D6E-7FC8-48AA-90F0-D87E0B1E40B0}">
      <dgm:prSet/>
      <dgm:spPr/>
      <dgm:t>
        <a:bodyPr/>
        <a:lstStyle/>
        <a:p>
          <a:endParaRPr lang="en-US"/>
        </a:p>
      </dgm:t>
    </dgm:pt>
    <dgm:pt modelId="{760C2DD2-649B-43A0-ABEB-175CF6D17283}" type="pres">
      <dgm:prSet presAssocID="{E9E0337B-2CCD-4A08-8097-9D2A2481E4B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817CDF-2BD0-46C1-AF65-F8B8462DFBFA}" type="pres">
      <dgm:prSet presAssocID="{E9E0337B-2CCD-4A08-8097-9D2A2481E4B0}" presName="bkgdShp" presStyleLbl="alignAccFollowNode1" presStyleIdx="0" presStyleCnt="1" custLinFactNeighborY="-3481"/>
      <dgm:spPr/>
    </dgm:pt>
    <dgm:pt modelId="{F7884F48-BD0D-4B92-A49B-6CEDD069AAA2}" type="pres">
      <dgm:prSet presAssocID="{E9E0337B-2CCD-4A08-8097-9D2A2481E4B0}" presName="linComp" presStyleCnt="0"/>
      <dgm:spPr/>
    </dgm:pt>
    <dgm:pt modelId="{1A488A5A-4905-4B6E-B410-A66919C90F90}" type="pres">
      <dgm:prSet presAssocID="{EE1D27D6-E651-4C43-8394-3FF4B29C6D5D}" presName="compNode" presStyleCnt="0"/>
      <dgm:spPr/>
    </dgm:pt>
    <dgm:pt modelId="{A43629B5-C367-4929-9790-82FEDB1C3590}" type="pres">
      <dgm:prSet presAssocID="{EE1D27D6-E651-4C43-8394-3FF4B29C6D5D}" presName="node" presStyleLbl="node1" presStyleIdx="0" presStyleCnt="2" custScaleX="75999" custScaleY="67088" custLinFactNeighborX="-5989" custLinFactNeighborY="-106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12C9CD-B020-4FC5-905A-69DCEE107B3C}" type="pres">
      <dgm:prSet presAssocID="{EE1D27D6-E651-4C43-8394-3FF4B29C6D5D}" presName="invisiNode" presStyleLbl="node1" presStyleIdx="0" presStyleCnt="2"/>
      <dgm:spPr/>
    </dgm:pt>
    <dgm:pt modelId="{C4F0B3EA-E811-40D0-A070-DFFB6478410C}" type="pres">
      <dgm:prSet presAssocID="{EE1D27D6-E651-4C43-8394-3FF4B29C6D5D}" presName="imagNode" presStyleLbl="fgImgPlace1" presStyleIdx="0" presStyleCnt="2" custScaleX="117124" custScaleY="126869" custLinFactNeighborX="-6206" custLinFactNeighborY="-22199"/>
      <dgm:spPr/>
      <dgm:t>
        <a:bodyPr/>
        <a:lstStyle/>
        <a:p>
          <a:endParaRPr lang="en-US"/>
        </a:p>
      </dgm:t>
    </dgm:pt>
    <dgm:pt modelId="{E98E3F17-629E-471B-B3D6-47A8DF71868E}" type="pres">
      <dgm:prSet presAssocID="{E4A320B1-31DE-4603-BD7E-76A0D7EFDDE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B13114B-C9C8-47C0-8537-E056DFFC3D0B}" type="pres">
      <dgm:prSet presAssocID="{44EC0A1B-2695-475A-B7CB-7FCC3674D1B6}" presName="compNode" presStyleCnt="0"/>
      <dgm:spPr/>
    </dgm:pt>
    <dgm:pt modelId="{3DAE9D8D-B6B1-445D-878B-8FE62CC39EDB}" type="pres">
      <dgm:prSet presAssocID="{44EC0A1B-2695-475A-B7CB-7FCC3674D1B6}" presName="node" presStyleLbl="node1" presStyleIdx="1" presStyleCnt="2" custScaleX="83848" custScaleY="64856" custLinFactNeighborX="21446" custLinFactNeighborY="-105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0D021-4BF7-49F4-87DD-9BE0815BD9EF}" type="pres">
      <dgm:prSet presAssocID="{44EC0A1B-2695-475A-B7CB-7FCC3674D1B6}" presName="invisiNode" presStyleLbl="node1" presStyleIdx="1" presStyleCnt="2"/>
      <dgm:spPr/>
    </dgm:pt>
    <dgm:pt modelId="{EE0E45E6-25AC-42FD-8F9F-4196513308E4}" type="pres">
      <dgm:prSet presAssocID="{44EC0A1B-2695-475A-B7CB-7FCC3674D1B6}" presName="imagNode" presStyleLbl="fgImgPlace1" presStyleIdx="1" presStyleCnt="2" custScaleX="130114" custScaleY="53770" custLinFactX="-100000" custLinFactNeighborX="-130908" custLinFactNeighborY="-20882"/>
      <dgm:spPr/>
      <dgm:t>
        <a:bodyPr/>
        <a:lstStyle/>
        <a:p>
          <a:endParaRPr lang="en-US"/>
        </a:p>
      </dgm:t>
    </dgm:pt>
  </dgm:ptLst>
  <dgm:cxnLst>
    <dgm:cxn modelId="{DE625D6E-7FC8-48AA-90F0-D87E0B1E40B0}" srcId="{E9E0337B-2CCD-4A08-8097-9D2A2481E4B0}" destId="{44EC0A1B-2695-475A-B7CB-7FCC3674D1B6}" srcOrd="1" destOrd="0" parTransId="{1FB49639-AA10-4EF7-9410-99AA7D613660}" sibTransId="{AEEBE8C4-5618-4998-9319-3F7493A943D3}"/>
    <dgm:cxn modelId="{D1FC55A6-1609-4701-96F7-9B970FD3FA83}" type="presOf" srcId="{E9E0337B-2CCD-4A08-8097-9D2A2481E4B0}" destId="{760C2DD2-649B-43A0-ABEB-175CF6D17283}" srcOrd="0" destOrd="0" presId="urn:microsoft.com/office/officeart/2005/8/layout/pList2#1"/>
    <dgm:cxn modelId="{2F31EEA9-13E3-41B5-A8D1-4CE1BEC46F71}" type="presOf" srcId="{44EC0A1B-2695-475A-B7CB-7FCC3674D1B6}" destId="{3DAE9D8D-B6B1-445D-878B-8FE62CC39EDB}" srcOrd="0" destOrd="0" presId="urn:microsoft.com/office/officeart/2005/8/layout/pList2#1"/>
    <dgm:cxn modelId="{05D965F4-072F-477F-AFB1-C3B6CC82EB09}" type="presOf" srcId="{E4A320B1-31DE-4603-BD7E-76A0D7EFDDEF}" destId="{E98E3F17-629E-471B-B3D6-47A8DF71868E}" srcOrd="0" destOrd="0" presId="urn:microsoft.com/office/officeart/2005/8/layout/pList2#1"/>
    <dgm:cxn modelId="{16461B32-0B24-4E8E-8C6E-2EFB7F48C0AE}" srcId="{E9E0337B-2CCD-4A08-8097-9D2A2481E4B0}" destId="{EE1D27D6-E651-4C43-8394-3FF4B29C6D5D}" srcOrd="0" destOrd="0" parTransId="{D8CFD657-4A41-41C6-9878-5BAF544339AE}" sibTransId="{E4A320B1-31DE-4603-BD7E-76A0D7EFDDEF}"/>
    <dgm:cxn modelId="{07064B32-FE83-4883-90B7-8F8BDE011E78}" type="presOf" srcId="{EE1D27D6-E651-4C43-8394-3FF4B29C6D5D}" destId="{A43629B5-C367-4929-9790-82FEDB1C3590}" srcOrd="0" destOrd="0" presId="urn:microsoft.com/office/officeart/2005/8/layout/pList2#1"/>
    <dgm:cxn modelId="{2BC25D68-A250-4E42-A935-BE9803AB19D9}" type="presParOf" srcId="{760C2DD2-649B-43A0-ABEB-175CF6D17283}" destId="{37817CDF-2BD0-46C1-AF65-F8B8462DFBFA}" srcOrd="0" destOrd="0" presId="urn:microsoft.com/office/officeart/2005/8/layout/pList2#1"/>
    <dgm:cxn modelId="{E5F4434A-095F-4376-80CA-911E1F1045D1}" type="presParOf" srcId="{760C2DD2-649B-43A0-ABEB-175CF6D17283}" destId="{F7884F48-BD0D-4B92-A49B-6CEDD069AAA2}" srcOrd="1" destOrd="0" presId="urn:microsoft.com/office/officeart/2005/8/layout/pList2#1"/>
    <dgm:cxn modelId="{719ECEE0-17AF-4A8A-9AF1-6FB31216D338}" type="presParOf" srcId="{F7884F48-BD0D-4B92-A49B-6CEDD069AAA2}" destId="{1A488A5A-4905-4B6E-B410-A66919C90F90}" srcOrd="0" destOrd="0" presId="urn:microsoft.com/office/officeart/2005/8/layout/pList2#1"/>
    <dgm:cxn modelId="{02E3F9DD-7344-4BDC-B4BA-9D38A7919BED}" type="presParOf" srcId="{1A488A5A-4905-4B6E-B410-A66919C90F90}" destId="{A43629B5-C367-4929-9790-82FEDB1C3590}" srcOrd="0" destOrd="0" presId="urn:microsoft.com/office/officeart/2005/8/layout/pList2#1"/>
    <dgm:cxn modelId="{E413DA8C-2265-425F-A79E-2A12ACF635CF}" type="presParOf" srcId="{1A488A5A-4905-4B6E-B410-A66919C90F90}" destId="{AF12C9CD-B020-4FC5-905A-69DCEE107B3C}" srcOrd="1" destOrd="0" presId="urn:microsoft.com/office/officeart/2005/8/layout/pList2#1"/>
    <dgm:cxn modelId="{304827B5-C0B8-493C-9EC8-CF83C49F5778}" type="presParOf" srcId="{1A488A5A-4905-4B6E-B410-A66919C90F90}" destId="{C4F0B3EA-E811-40D0-A070-DFFB6478410C}" srcOrd="2" destOrd="0" presId="urn:microsoft.com/office/officeart/2005/8/layout/pList2#1"/>
    <dgm:cxn modelId="{2F9F0BE4-7B30-488B-9F8F-87E75251A105}" type="presParOf" srcId="{F7884F48-BD0D-4B92-A49B-6CEDD069AAA2}" destId="{E98E3F17-629E-471B-B3D6-47A8DF71868E}" srcOrd="1" destOrd="0" presId="urn:microsoft.com/office/officeart/2005/8/layout/pList2#1"/>
    <dgm:cxn modelId="{99503146-C969-4C2E-93E6-FCE28CA2FEDE}" type="presParOf" srcId="{F7884F48-BD0D-4B92-A49B-6CEDD069AAA2}" destId="{0B13114B-C9C8-47C0-8537-E056DFFC3D0B}" srcOrd="2" destOrd="0" presId="urn:microsoft.com/office/officeart/2005/8/layout/pList2#1"/>
    <dgm:cxn modelId="{24443DF5-6DD9-49AF-B43B-7F673428C9CB}" type="presParOf" srcId="{0B13114B-C9C8-47C0-8537-E056DFFC3D0B}" destId="{3DAE9D8D-B6B1-445D-878B-8FE62CC39EDB}" srcOrd="0" destOrd="0" presId="urn:microsoft.com/office/officeart/2005/8/layout/pList2#1"/>
    <dgm:cxn modelId="{C00413B3-ABAB-4141-8141-35C582735C04}" type="presParOf" srcId="{0B13114B-C9C8-47C0-8537-E056DFFC3D0B}" destId="{5B40D021-4BF7-49F4-87DD-9BE0815BD9EF}" srcOrd="1" destOrd="0" presId="urn:microsoft.com/office/officeart/2005/8/layout/pList2#1"/>
    <dgm:cxn modelId="{8DC2A0EA-AB09-4FB3-BD13-4E79EDA9F350}" type="presParOf" srcId="{0B13114B-C9C8-47C0-8537-E056DFFC3D0B}" destId="{EE0E45E6-25AC-42FD-8F9F-4196513308E4}" srcOrd="2" destOrd="0" presId="urn:microsoft.com/office/officeart/2005/8/layout/pList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5D84A5-DFB0-4CE1-AE26-2A27A82FFE73}">
      <dsp:nvSpPr>
        <dsp:cNvPr id="0" name=""/>
        <dsp:cNvSpPr/>
      </dsp:nvSpPr>
      <dsp:spPr>
        <a:xfrm>
          <a:off x="0" y="0"/>
          <a:ext cx="2507456" cy="8007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Open/compound fracture  </a:t>
          </a:r>
          <a:endParaRPr lang="en-US" sz="2300" kern="1200" dirty="0"/>
        </a:p>
      </dsp:txBody>
      <dsp:txXfrm>
        <a:off x="0" y="0"/>
        <a:ext cx="2507456" cy="800761"/>
      </dsp:txXfrm>
    </dsp:sp>
    <dsp:sp modelId="{C689AA55-AAD1-48C4-ACD8-654D1EC5D7C8}">
      <dsp:nvSpPr>
        <dsp:cNvPr id="0" name=""/>
        <dsp:cNvSpPr/>
      </dsp:nvSpPr>
      <dsp:spPr>
        <a:xfrm>
          <a:off x="76190" y="914404"/>
          <a:ext cx="2507456" cy="13080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Fracture exposed to exterior </a:t>
          </a:r>
          <a:endParaRPr lang="en-US" sz="2300" kern="1200" dirty="0"/>
        </a:p>
      </dsp:txBody>
      <dsp:txXfrm>
        <a:off x="76190" y="914404"/>
        <a:ext cx="2507456" cy="1308078"/>
      </dsp:txXfrm>
    </dsp:sp>
    <dsp:sp modelId="{BE6450E8-B4AE-475C-A99F-DA3A8BE4799F}">
      <dsp:nvSpPr>
        <dsp:cNvPr id="0" name=""/>
        <dsp:cNvSpPr/>
      </dsp:nvSpPr>
      <dsp:spPr>
        <a:xfrm>
          <a:off x="2743196" y="0"/>
          <a:ext cx="2507456" cy="8007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Simple/closed fracture </a:t>
          </a:r>
          <a:endParaRPr lang="en-US" sz="2300" kern="1200" dirty="0"/>
        </a:p>
      </dsp:txBody>
      <dsp:txXfrm>
        <a:off x="2743196" y="0"/>
        <a:ext cx="2507456" cy="800761"/>
      </dsp:txXfrm>
    </dsp:sp>
    <dsp:sp modelId="{7F91A585-7F32-40C2-806E-33C4AF984635}">
      <dsp:nvSpPr>
        <dsp:cNvPr id="0" name=""/>
        <dsp:cNvSpPr/>
      </dsp:nvSpPr>
      <dsp:spPr>
        <a:xfrm>
          <a:off x="2743196" y="914404"/>
          <a:ext cx="2507456" cy="13080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en-US" sz="2300" b="0" i="0" kern="1200" dirty="0" smtClean="0"/>
            <a:t>overlying skin is intact</a:t>
          </a:r>
          <a:endParaRPr lang="en-US" sz="2300" kern="1200" dirty="0" smtClean="0"/>
        </a:p>
        <a:p>
          <a:pPr marL="285750" lvl="1" indent="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/>
        </a:p>
      </dsp:txBody>
      <dsp:txXfrm>
        <a:off x="2743196" y="914404"/>
        <a:ext cx="2507456" cy="1308078"/>
      </dsp:txXfrm>
    </dsp:sp>
    <dsp:sp modelId="{69E0D25A-F8FA-415F-AF84-3D7BA3EA629F}">
      <dsp:nvSpPr>
        <dsp:cNvPr id="0" name=""/>
        <dsp:cNvSpPr/>
      </dsp:nvSpPr>
      <dsp:spPr>
        <a:xfrm>
          <a:off x="5486403" y="0"/>
          <a:ext cx="2507456" cy="8007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Comminuted fracture </a:t>
          </a:r>
          <a:endParaRPr lang="en-US" sz="2300" kern="1200" dirty="0"/>
        </a:p>
      </dsp:txBody>
      <dsp:txXfrm>
        <a:off x="5486403" y="0"/>
        <a:ext cx="2507456" cy="800761"/>
      </dsp:txXfrm>
    </dsp:sp>
    <dsp:sp modelId="{33A7F77F-25B8-4449-BBB4-DE0585D89D33}">
      <dsp:nvSpPr>
        <dsp:cNvPr id="0" name=""/>
        <dsp:cNvSpPr/>
      </dsp:nvSpPr>
      <dsp:spPr>
        <a:xfrm>
          <a:off x="5486403" y="838195"/>
          <a:ext cx="2507456" cy="13080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Having several fragments </a:t>
          </a:r>
          <a:endParaRPr lang="en-US" sz="2300" kern="1200" dirty="0"/>
        </a:p>
      </dsp:txBody>
      <dsp:txXfrm>
        <a:off x="5486403" y="838195"/>
        <a:ext cx="2507456" cy="13080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7C3E7-D412-411D-940B-64177F31B11E}">
      <dsp:nvSpPr>
        <dsp:cNvPr id="0" name=""/>
        <dsp:cNvSpPr/>
      </dsp:nvSpPr>
      <dsp:spPr>
        <a:xfrm>
          <a:off x="1004" y="957341"/>
          <a:ext cx="3526110" cy="22390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3A030-7B3C-41A5-A5A5-7D455B99F7AD}">
      <dsp:nvSpPr>
        <dsp:cNvPr id="0" name=""/>
        <dsp:cNvSpPr/>
      </dsp:nvSpPr>
      <dsp:spPr>
        <a:xfrm>
          <a:off x="392794" y="1329541"/>
          <a:ext cx="3526110" cy="22390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Abrasion</a:t>
          </a:r>
          <a:endParaRPr lang="en-US" sz="2700" kern="1200" dirty="0"/>
        </a:p>
      </dsp:txBody>
      <dsp:txXfrm>
        <a:off x="458374" y="1395121"/>
        <a:ext cx="3394950" cy="2107920"/>
      </dsp:txXfrm>
    </dsp:sp>
    <dsp:sp modelId="{8D224844-C53C-4591-8470-6B4406AC3BB0}">
      <dsp:nvSpPr>
        <dsp:cNvPr id="0" name=""/>
        <dsp:cNvSpPr/>
      </dsp:nvSpPr>
      <dsp:spPr>
        <a:xfrm>
          <a:off x="4310695" y="957341"/>
          <a:ext cx="3526110" cy="22390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BE14B-7CC4-4143-9830-F13DBEDBB3E2}">
      <dsp:nvSpPr>
        <dsp:cNvPr id="0" name=""/>
        <dsp:cNvSpPr/>
      </dsp:nvSpPr>
      <dsp:spPr>
        <a:xfrm>
          <a:off x="4702485" y="1329541"/>
          <a:ext cx="3526110" cy="22390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Scratch</a:t>
          </a:r>
        </a:p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Imprint </a:t>
          </a:r>
        </a:p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Grazed</a:t>
          </a:r>
        </a:p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 </a:t>
          </a:r>
          <a:endParaRPr lang="en-US" sz="2700" kern="1200" dirty="0"/>
        </a:p>
      </dsp:txBody>
      <dsp:txXfrm>
        <a:off x="4768065" y="1395121"/>
        <a:ext cx="3394950" cy="2107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5D84A5-DFB0-4CE1-AE26-2A27A82FFE73}">
      <dsp:nvSpPr>
        <dsp:cNvPr id="0" name=""/>
        <dsp:cNvSpPr/>
      </dsp:nvSpPr>
      <dsp:spPr>
        <a:xfrm>
          <a:off x="0" y="887113"/>
          <a:ext cx="2507456" cy="8997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Displaced fracture </a:t>
          </a:r>
          <a:endParaRPr lang="en-US" sz="2600" kern="1200" dirty="0"/>
        </a:p>
      </dsp:txBody>
      <dsp:txXfrm>
        <a:off x="0" y="887113"/>
        <a:ext cx="2507456" cy="899720"/>
      </dsp:txXfrm>
    </dsp:sp>
    <dsp:sp modelId="{C689AA55-AAD1-48C4-ACD8-654D1EC5D7C8}">
      <dsp:nvSpPr>
        <dsp:cNvPr id="0" name=""/>
        <dsp:cNvSpPr/>
      </dsp:nvSpPr>
      <dsp:spPr>
        <a:xfrm>
          <a:off x="2571" y="1838558"/>
          <a:ext cx="2507456" cy="17485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b="0" i="0" kern="1200" dirty="0" smtClean="0"/>
            <a:t>loss of bone alignment along its long axis.</a:t>
          </a:r>
          <a:endParaRPr lang="en-US" sz="2600" kern="1200" dirty="0"/>
        </a:p>
      </dsp:txBody>
      <dsp:txXfrm>
        <a:off x="2571" y="1838558"/>
        <a:ext cx="2507456" cy="1748565"/>
      </dsp:txXfrm>
    </dsp:sp>
    <dsp:sp modelId="{BE6450E8-B4AE-475C-A99F-DA3A8BE4799F}">
      <dsp:nvSpPr>
        <dsp:cNvPr id="0" name=""/>
        <dsp:cNvSpPr/>
      </dsp:nvSpPr>
      <dsp:spPr>
        <a:xfrm>
          <a:off x="2861071" y="938838"/>
          <a:ext cx="2507456" cy="8997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Non displaced fracture </a:t>
          </a:r>
          <a:endParaRPr lang="en-US" sz="2600" kern="1200" dirty="0"/>
        </a:p>
      </dsp:txBody>
      <dsp:txXfrm>
        <a:off x="2861071" y="938838"/>
        <a:ext cx="2507456" cy="899720"/>
      </dsp:txXfrm>
    </dsp:sp>
    <dsp:sp modelId="{7F91A585-7F32-40C2-806E-33C4AF984635}">
      <dsp:nvSpPr>
        <dsp:cNvPr id="0" name=""/>
        <dsp:cNvSpPr/>
      </dsp:nvSpPr>
      <dsp:spPr>
        <a:xfrm>
          <a:off x="2861071" y="1838558"/>
          <a:ext cx="2507456" cy="17485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Bone alignment remains </a:t>
          </a:r>
          <a:endParaRPr lang="en-US" sz="2600" kern="1200" dirty="0"/>
        </a:p>
      </dsp:txBody>
      <dsp:txXfrm>
        <a:off x="2861071" y="1838558"/>
        <a:ext cx="2507456" cy="1748565"/>
      </dsp:txXfrm>
    </dsp:sp>
    <dsp:sp modelId="{69E0D25A-F8FA-415F-AF84-3D7BA3EA629F}">
      <dsp:nvSpPr>
        <dsp:cNvPr id="0" name=""/>
        <dsp:cNvSpPr/>
      </dsp:nvSpPr>
      <dsp:spPr>
        <a:xfrm>
          <a:off x="5722143" y="1023816"/>
          <a:ext cx="2507456" cy="8997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Greenstick fracture </a:t>
          </a:r>
          <a:endParaRPr lang="en-US" sz="2600" kern="1200" dirty="0"/>
        </a:p>
      </dsp:txBody>
      <dsp:txXfrm>
        <a:off x="5722143" y="1023816"/>
        <a:ext cx="2507456" cy="899720"/>
      </dsp:txXfrm>
    </dsp:sp>
    <dsp:sp modelId="{33A7F77F-25B8-4449-BBB4-DE0585D89D33}">
      <dsp:nvSpPr>
        <dsp:cNvPr id="0" name=""/>
        <dsp:cNvSpPr/>
      </dsp:nvSpPr>
      <dsp:spPr>
        <a:xfrm>
          <a:off x="5719571" y="1838558"/>
          <a:ext cx="2507456" cy="17485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b="0" i="0" kern="1200" dirty="0" smtClean="0"/>
            <a:t>the bone partly fractures on one side </a:t>
          </a:r>
          <a:endParaRPr lang="en-US" sz="2600" kern="1200" dirty="0"/>
        </a:p>
      </dsp:txBody>
      <dsp:txXfrm>
        <a:off x="5719571" y="1838558"/>
        <a:ext cx="2507456" cy="17485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5D84A5-DFB0-4CE1-AE26-2A27A82FFE73}">
      <dsp:nvSpPr>
        <dsp:cNvPr id="0" name=""/>
        <dsp:cNvSpPr/>
      </dsp:nvSpPr>
      <dsp:spPr>
        <a:xfrm>
          <a:off x="0" y="350543"/>
          <a:ext cx="2507456" cy="10029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Transverse fracture </a:t>
          </a:r>
          <a:endParaRPr lang="en-US" sz="2900" kern="1200" dirty="0"/>
        </a:p>
      </dsp:txBody>
      <dsp:txXfrm>
        <a:off x="0" y="350543"/>
        <a:ext cx="2507456" cy="1002982"/>
      </dsp:txXfrm>
    </dsp:sp>
    <dsp:sp modelId="{C689AA55-AAD1-48C4-ACD8-654D1EC5D7C8}">
      <dsp:nvSpPr>
        <dsp:cNvPr id="0" name=""/>
        <dsp:cNvSpPr/>
      </dsp:nvSpPr>
      <dsp:spPr>
        <a:xfrm>
          <a:off x="2571" y="1411187"/>
          <a:ext cx="2507456" cy="27065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0" i="0" kern="1200" dirty="0" smtClean="0"/>
            <a:t>A fracture that is at a right angle to the bone's long axis.</a:t>
          </a:r>
          <a:endParaRPr lang="en-US" sz="2900" kern="1200" dirty="0"/>
        </a:p>
      </dsp:txBody>
      <dsp:txXfrm>
        <a:off x="2571" y="1411187"/>
        <a:ext cx="2507456" cy="2706570"/>
      </dsp:txXfrm>
    </dsp:sp>
    <dsp:sp modelId="{BE6450E8-B4AE-475C-A99F-DA3A8BE4799F}">
      <dsp:nvSpPr>
        <dsp:cNvPr id="0" name=""/>
        <dsp:cNvSpPr/>
      </dsp:nvSpPr>
      <dsp:spPr>
        <a:xfrm>
          <a:off x="2861071" y="408204"/>
          <a:ext cx="2507456" cy="10029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Oblique fracture </a:t>
          </a:r>
          <a:endParaRPr lang="en-US" sz="2900" kern="1200" dirty="0"/>
        </a:p>
      </dsp:txBody>
      <dsp:txXfrm>
        <a:off x="2861071" y="408204"/>
        <a:ext cx="2507456" cy="1002982"/>
      </dsp:txXfrm>
    </dsp:sp>
    <dsp:sp modelId="{7F91A585-7F32-40C2-806E-33C4AF984635}">
      <dsp:nvSpPr>
        <dsp:cNvPr id="0" name=""/>
        <dsp:cNvSpPr/>
      </dsp:nvSpPr>
      <dsp:spPr>
        <a:xfrm>
          <a:off x="2861071" y="1411187"/>
          <a:ext cx="2507456" cy="27065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0" i="0" kern="1200" dirty="0" smtClean="0"/>
            <a:t>A fracture that is diagonal to a bone's long axis.</a:t>
          </a:r>
          <a:endParaRPr lang="en-US" sz="2900" kern="1200" dirty="0"/>
        </a:p>
      </dsp:txBody>
      <dsp:txXfrm>
        <a:off x="2861071" y="1411187"/>
        <a:ext cx="2507456" cy="2706570"/>
      </dsp:txXfrm>
    </dsp:sp>
    <dsp:sp modelId="{69E0D25A-F8FA-415F-AF84-3D7BA3EA629F}">
      <dsp:nvSpPr>
        <dsp:cNvPr id="0" name=""/>
        <dsp:cNvSpPr/>
      </dsp:nvSpPr>
      <dsp:spPr>
        <a:xfrm>
          <a:off x="5722143" y="502936"/>
          <a:ext cx="2507456" cy="10029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Spiral fracture </a:t>
          </a:r>
          <a:endParaRPr lang="en-US" sz="2900" kern="1200" dirty="0"/>
        </a:p>
      </dsp:txBody>
      <dsp:txXfrm>
        <a:off x="5722143" y="502936"/>
        <a:ext cx="2507456" cy="1002982"/>
      </dsp:txXfrm>
    </dsp:sp>
    <dsp:sp modelId="{33A7F77F-25B8-4449-BBB4-DE0585D89D33}">
      <dsp:nvSpPr>
        <dsp:cNvPr id="0" name=""/>
        <dsp:cNvSpPr/>
      </dsp:nvSpPr>
      <dsp:spPr>
        <a:xfrm>
          <a:off x="5719571" y="1411187"/>
          <a:ext cx="2507456" cy="27065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0" i="0" kern="1200" dirty="0" smtClean="0"/>
            <a:t>at least one part of the bone has been twisted.</a:t>
          </a:r>
          <a:endParaRPr lang="en-US" sz="2900" kern="1200" dirty="0"/>
        </a:p>
      </dsp:txBody>
      <dsp:txXfrm>
        <a:off x="5719571" y="1411187"/>
        <a:ext cx="2507456" cy="27065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5D84A5-DFB0-4CE1-AE26-2A27A82FFE73}">
      <dsp:nvSpPr>
        <dsp:cNvPr id="0" name=""/>
        <dsp:cNvSpPr/>
      </dsp:nvSpPr>
      <dsp:spPr>
        <a:xfrm>
          <a:off x="0" y="603268"/>
          <a:ext cx="2419052" cy="931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Linear fractures</a:t>
          </a:r>
          <a:endParaRPr lang="en-US" sz="2700" kern="1200" dirty="0"/>
        </a:p>
      </dsp:txBody>
      <dsp:txXfrm>
        <a:off x="0" y="603268"/>
        <a:ext cx="2419052" cy="931992"/>
      </dsp:txXfrm>
    </dsp:sp>
    <dsp:sp modelId="{C689AA55-AAD1-48C4-ACD8-654D1EC5D7C8}">
      <dsp:nvSpPr>
        <dsp:cNvPr id="0" name=""/>
        <dsp:cNvSpPr/>
      </dsp:nvSpPr>
      <dsp:spPr>
        <a:xfrm>
          <a:off x="524" y="1588840"/>
          <a:ext cx="2419052" cy="22802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i="0" kern="1200" dirty="0" smtClean="0"/>
            <a:t>fracture </a:t>
          </a:r>
          <a:r>
            <a:rPr lang="en-US" sz="2700" b="0" i="0" kern="1200" dirty="0" smtClean="0"/>
            <a:t>lines that are </a:t>
          </a:r>
          <a:r>
            <a:rPr lang="en-US" sz="2700" b="0" i="0" kern="1200" dirty="0" err="1" smtClean="0"/>
            <a:t>undisplaced</a:t>
          </a:r>
          <a:r>
            <a:rPr lang="en-US" sz="2700" b="0" i="0" kern="1200" dirty="0" smtClean="0"/>
            <a:t> and linear</a:t>
          </a:r>
          <a:endParaRPr lang="en-US" sz="2700" kern="1200" dirty="0"/>
        </a:p>
      </dsp:txBody>
      <dsp:txXfrm>
        <a:off x="524" y="1588840"/>
        <a:ext cx="2419052" cy="2280272"/>
      </dsp:txXfrm>
    </dsp:sp>
    <dsp:sp modelId="{BE6450E8-B4AE-475C-A99F-DA3A8BE4799F}">
      <dsp:nvSpPr>
        <dsp:cNvPr id="0" name=""/>
        <dsp:cNvSpPr/>
      </dsp:nvSpPr>
      <dsp:spPr>
        <a:xfrm>
          <a:off x="2895597" y="652463"/>
          <a:ext cx="2419052" cy="931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Depressed fractures  </a:t>
          </a:r>
          <a:endParaRPr lang="en-US" sz="2700" kern="1200" dirty="0"/>
        </a:p>
      </dsp:txBody>
      <dsp:txXfrm>
        <a:off x="2895597" y="652463"/>
        <a:ext cx="2419052" cy="931992"/>
      </dsp:txXfrm>
    </dsp:sp>
    <dsp:sp modelId="{7F91A585-7F32-40C2-806E-33C4AF984635}">
      <dsp:nvSpPr>
        <dsp:cNvPr id="0" name=""/>
        <dsp:cNvSpPr/>
      </dsp:nvSpPr>
      <dsp:spPr>
        <a:xfrm>
          <a:off x="2865069" y="1785712"/>
          <a:ext cx="2713112" cy="2740249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Pieces of bone driven in </a:t>
          </a:r>
          <a:endParaRPr lang="en-US" sz="2700" kern="1200" dirty="0"/>
        </a:p>
      </dsp:txBody>
      <dsp:txXfrm>
        <a:off x="2865069" y="1785712"/>
        <a:ext cx="2713112" cy="2740249"/>
      </dsp:txXfrm>
    </dsp:sp>
    <dsp:sp modelId="{69E0D25A-F8FA-415F-AF84-3D7BA3EA629F}">
      <dsp:nvSpPr>
        <dsp:cNvPr id="0" name=""/>
        <dsp:cNvSpPr/>
      </dsp:nvSpPr>
      <dsp:spPr>
        <a:xfrm>
          <a:off x="5732105" y="642924"/>
          <a:ext cx="2419052" cy="931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Cob web fracture</a:t>
          </a:r>
          <a:endParaRPr lang="en-US" sz="2700" kern="1200" dirty="0"/>
        </a:p>
      </dsp:txBody>
      <dsp:txXfrm>
        <a:off x="5732105" y="642924"/>
        <a:ext cx="2419052" cy="931992"/>
      </dsp:txXfrm>
    </dsp:sp>
    <dsp:sp modelId="{33A7F77F-25B8-4449-BBB4-DE0585D89D33}">
      <dsp:nvSpPr>
        <dsp:cNvPr id="0" name=""/>
        <dsp:cNvSpPr/>
      </dsp:nvSpPr>
      <dsp:spPr>
        <a:xfrm>
          <a:off x="5810547" y="1701896"/>
          <a:ext cx="2419052" cy="22802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5D84A5-DFB0-4CE1-AE26-2A27A82FFE73}">
      <dsp:nvSpPr>
        <dsp:cNvPr id="0" name=""/>
        <dsp:cNvSpPr/>
      </dsp:nvSpPr>
      <dsp:spPr>
        <a:xfrm>
          <a:off x="0" y="0"/>
          <a:ext cx="3845569" cy="15212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Hinge  fractures</a:t>
          </a:r>
          <a:endParaRPr lang="en-US" sz="4400" kern="1200" dirty="0"/>
        </a:p>
      </dsp:txBody>
      <dsp:txXfrm>
        <a:off x="0" y="0"/>
        <a:ext cx="3845569" cy="1521288"/>
      </dsp:txXfrm>
    </dsp:sp>
    <dsp:sp modelId="{C689AA55-AAD1-48C4-ACD8-654D1EC5D7C8}">
      <dsp:nvSpPr>
        <dsp:cNvPr id="0" name=""/>
        <dsp:cNvSpPr/>
      </dsp:nvSpPr>
      <dsp:spPr>
        <a:xfrm>
          <a:off x="228603" y="1724847"/>
          <a:ext cx="3339338" cy="3151952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312928" bIns="352044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4400" kern="1200" dirty="0"/>
        </a:p>
      </dsp:txBody>
      <dsp:txXfrm>
        <a:off x="228603" y="1724847"/>
        <a:ext cx="3339338" cy="3151952"/>
      </dsp:txXfrm>
    </dsp:sp>
    <dsp:sp modelId="{BE6450E8-B4AE-475C-A99F-DA3A8BE4799F}">
      <dsp:nvSpPr>
        <dsp:cNvPr id="0" name=""/>
        <dsp:cNvSpPr/>
      </dsp:nvSpPr>
      <dsp:spPr>
        <a:xfrm>
          <a:off x="4384030" y="0"/>
          <a:ext cx="3845569" cy="15212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Ring fractures  </a:t>
          </a:r>
          <a:endParaRPr lang="en-US" sz="4400" kern="1200" dirty="0"/>
        </a:p>
      </dsp:txBody>
      <dsp:txXfrm>
        <a:off x="4384030" y="0"/>
        <a:ext cx="3845569" cy="1521288"/>
      </dsp:txXfrm>
    </dsp:sp>
    <dsp:sp modelId="{7F91A585-7F32-40C2-806E-33C4AF984635}">
      <dsp:nvSpPr>
        <dsp:cNvPr id="0" name=""/>
        <dsp:cNvSpPr/>
      </dsp:nvSpPr>
      <dsp:spPr>
        <a:xfrm>
          <a:off x="5181618" y="1879233"/>
          <a:ext cx="2402827" cy="2997566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312928" bIns="352044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4400" kern="1200" dirty="0"/>
        </a:p>
      </dsp:txBody>
      <dsp:txXfrm>
        <a:off x="5181618" y="1879233"/>
        <a:ext cx="2402827" cy="29975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17CDF-2BD0-46C1-AF65-F8B8462DFBFA}">
      <dsp:nvSpPr>
        <dsp:cNvPr id="0" name=""/>
        <dsp:cNvSpPr/>
      </dsp:nvSpPr>
      <dsp:spPr>
        <a:xfrm>
          <a:off x="0" y="144182"/>
          <a:ext cx="8229600" cy="218893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0B3EA-E811-40D0-A070-DFFB6478410C}">
      <dsp:nvSpPr>
        <dsp:cNvPr id="0" name=""/>
        <dsp:cNvSpPr/>
      </dsp:nvSpPr>
      <dsp:spPr>
        <a:xfrm>
          <a:off x="248810" y="737343"/>
          <a:ext cx="1968713" cy="203652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43629B5-C367-4929-9790-82FEDB1C3590}">
      <dsp:nvSpPr>
        <dsp:cNvPr id="0" name=""/>
        <dsp:cNvSpPr/>
      </dsp:nvSpPr>
      <dsp:spPr>
        <a:xfrm rot="10800000">
          <a:off x="502177" y="3336864"/>
          <a:ext cx="1277451" cy="912324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kern="1200" dirty="0" smtClean="0">
              <a:solidFill>
                <a:schemeClr val="bg1"/>
              </a:solidFill>
            </a:rPr>
            <a:t>Child abuse </a:t>
          </a:r>
        </a:p>
      </dsp:txBody>
      <dsp:txXfrm rot="10800000">
        <a:off x="530234" y="3336864"/>
        <a:ext cx="1221337" cy="884267"/>
      </dsp:txXfrm>
    </dsp:sp>
    <dsp:sp modelId="{F987E240-CC10-4369-A9E8-1499CBB9364B}">
      <dsp:nvSpPr>
        <dsp:cNvPr id="0" name=""/>
        <dsp:cNvSpPr/>
      </dsp:nvSpPr>
      <dsp:spPr>
        <a:xfrm>
          <a:off x="4495805" y="1295408"/>
          <a:ext cx="1322684" cy="137865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D7CFA6-BB7D-4F28-96EF-3858CA689F6A}">
      <dsp:nvSpPr>
        <dsp:cNvPr id="0" name=""/>
        <dsp:cNvSpPr/>
      </dsp:nvSpPr>
      <dsp:spPr>
        <a:xfrm rot="10800000">
          <a:off x="2620792" y="3347733"/>
          <a:ext cx="1311808" cy="841293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</a:rPr>
            <a:t>Accident</a:t>
          </a:r>
        </a:p>
      </dsp:txBody>
      <dsp:txXfrm rot="10800000">
        <a:off x="2646665" y="3347733"/>
        <a:ext cx="1260062" cy="815420"/>
      </dsp:txXfrm>
    </dsp:sp>
    <dsp:sp modelId="{2F584389-FA02-4EC9-AA3A-05CA87D1ED93}">
      <dsp:nvSpPr>
        <dsp:cNvPr id="0" name=""/>
        <dsp:cNvSpPr/>
      </dsp:nvSpPr>
      <dsp:spPr>
        <a:xfrm>
          <a:off x="6153259" y="1027788"/>
          <a:ext cx="2076340" cy="16892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E196455-5F86-4092-815E-497609A6ED6A}">
      <dsp:nvSpPr>
        <dsp:cNvPr id="0" name=""/>
        <dsp:cNvSpPr/>
      </dsp:nvSpPr>
      <dsp:spPr>
        <a:xfrm rot="10800000">
          <a:off x="4648193" y="3352809"/>
          <a:ext cx="1217679" cy="833454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</a:rPr>
            <a:t>Fall</a:t>
          </a:r>
          <a:endParaRPr lang="en-US" sz="2000" kern="1200" dirty="0">
            <a:solidFill>
              <a:schemeClr val="bg1"/>
            </a:solidFill>
          </a:endParaRPr>
        </a:p>
      </dsp:txBody>
      <dsp:txXfrm rot="10800000">
        <a:off x="4673825" y="3352809"/>
        <a:ext cx="1166415" cy="807822"/>
      </dsp:txXfrm>
    </dsp:sp>
    <dsp:sp modelId="{EE0E45E6-25AC-42FD-8F9F-4196513308E4}">
      <dsp:nvSpPr>
        <dsp:cNvPr id="0" name=""/>
        <dsp:cNvSpPr/>
      </dsp:nvSpPr>
      <dsp:spPr>
        <a:xfrm>
          <a:off x="2547715" y="891499"/>
          <a:ext cx="1680879" cy="192587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DAE9D8D-B6B1-445D-878B-8FE62CC39EDB}">
      <dsp:nvSpPr>
        <dsp:cNvPr id="0" name=""/>
        <dsp:cNvSpPr/>
      </dsp:nvSpPr>
      <dsp:spPr>
        <a:xfrm rot="10800000">
          <a:off x="6804728" y="3268455"/>
          <a:ext cx="1409384" cy="905261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</a:rPr>
            <a:t>Assault</a:t>
          </a:r>
          <a:endParaRPr lang="en-US" sz="2000" kern="1200" dirty="0">
            <a:solidFill>
              <a:schemeClr val="bg1"/>
            </a:solidFill>
          </a:endParaRPr>
        </a:p>
      </dsp:txBody>
      <dsp:txXfrm rot="10800000">
        <a:off x="6832568" y="3268455"/>
        <a:ext cx="1353704" cy="8774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17CDF-2BD0-46C1-AF65-F8B8462DFBFA}">
      <dsp:nvSpPr>
        <dsp:cNvPr id="0" name=""/>
        <dsp:cNvSpPr/>
      </dsp:nvSpPr>
      <dsp:spPr>
        <a:xfrm>
          <a:off x="0" y="100865"/>
          <a:ext cx="8229600" cy="218893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0B3EA-E811-40D0-A070-DFFB6478410C}">
      <dsp:nvSpPr>
        <dsp:cNvPr id="0" name=""/>
        <dsp:cNvSpPr/>
      </dsp:nvSpPr>
      <dsp:spPr>
        <a:xfrm>
          <a:off x="0" y="22444"/>
          <a:ext cx="3289663" cy="25354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43629B5-C367-4929-9790-82FEDB1C3590}">
      <dsp:nvSpPr>
        <dsp:cNvPr id="0" name=""/>
        <dsp:cNvSpPr/>
      </dsp:nvSpPr>
      <dsp:spPr>
        <a:xfrm rot="10800000">
          <a:off x="780423" y="3380181"/>
          <a:ext cx="1943449" cy="912324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500" kern="1200" dirty="0" smtClean="0">
              <a:solidFill>
                <a:schemeClr val="bg1"/>
              </a:solidFill>
            </a:rPr>
            <a:t>Cut injury- </a:t>
          </a:r>
          <a:r>
            <a:rPr lang="en-US" sz="1500" kern="1200" dirty="0" smtClean="0">
              <a:solidFill>
                <a:schemeClr val="bg1"/>
              </a:solidFill>
            </a:rPr>
            <a:t>heavy, </a:t>
          </a:r>
          <a:r>
            <a:rPr lang="en-US" sz="1500" kern="1200" dirty="0" smtClean="0">
              <a:solidFill>
                <a:schemeClr val="bg1"/>
              </a:solidFill>
            </a:rPr>
            <a:t>sharp cutting weapon </a:t>
          </a:r>
        </a:p>
      </dsp:txBody>
      <dsp:txXfrm rot="10800000">
        <a:off x="808480" y="3380181"/>
        <a:ext cx="1887335" cy="884267"/>
      </dsp:txXfrm>
    </dsp:sp>
    <dsp:sp modelId="{F987E240-CC10-4369-A9E8-1499CBB9364B}">
      <dsp:nvSpPr>
        <dsp:cNvPr id="0" name=""/>
        <dsp:cNvSpPr/>
      </dsp:nvSpPr>
      <dsp:spPr>
        <a:xfrm>
          <a:off x="3876302" y="76205"/>
          <a:ext cx="4188852" cy="205400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D7CFA6-BB7D-4F28-96EF-3858CA689F6A}">
      <dsp:nvSpPr>
        <dsp:cNvPr id="0" name=""/>
        <dsp:cNvSpPr/>
      </dsp:nvSpPr>
      <dsp:spPr>
        <a:xfrm rot="10800000">
          <a:off x="5077740" y="3309472"/>
          <a:ext cx="1995718" cy="841293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Cut injury- Triangular striking surface</a:t>
          </a:r>
        </a:p>
      </dsp:txBody>
      <dsp:txXfrm rot="10800000">
        <a:off x="5103613" y="3309472"/>
        <a:ext cx="1943972" cy="8154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17CDF-2BD0-46C1-AF65-F8B8462DFBFA}">
      <dsp:nvSpPr>
        <dsp:cNvPr id="0" name=""/>
        <dsp:cNvSpPr/>
      </dsp:nvSpPr>
      <dsp:spPr>
        <a:xfrm>
          <a:off x="0" y="38796"/>
          <a:ext cx="8229600" cy="218893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0B3EA-E811-40D0-A070-DFFB6478410C}">
      <dsp:nvSpPr>
        <dsp:cNvPr id="0" name=""/>
        <dsp:cNvSpPr/>
      </dsp:nvSpPr>
      <dsp:spPr>
        <a:xfrm>
          <a:off x="307088" y="64843"/>
          <a:ext cx="1645756" cy="2036521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43629B5-C367-4929-9790-82FEDB1C3590}">
      <dsp:nvSpPr>
        <dsp:cNvPr id="0" name=""/>
        <dsp:cNvSpPr/>
      </dsp:nvSpPr>
      <dsp:spPr>
        <a:xfrm rot="10800000">
          <a:off x="609594" y="2745425"/>
          <a:ext cx="1936549" cy="175541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600" kern="1200" dirty="0" smtClean="0">
              <a:solidFill>
                <a:schemeClr val="bg1"/>
              </a:solidFill>
            </a:rPr>
            <a:t>Depressed fracture-</a:t>
          </a:r>
        </a:p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600" kern="1200" dirty="0" err="1" smtClean="0">
              <a:solidFill>
                <a:schemeClr val="bg1"/>
              </a:solidFill>
            </a:rPr>
            <a:t>Blunt,heavy</a:t>
          </a:r>
          <a:r>
            <a:rPr lang="en-US" sz="1600" kern="1200" dirty="0" smtClean="0">
              <a:solidFill>
                <a:schemeClr val="bg1"/>
              </a:solidFill>
            </a:rPr>
            <a:t> </a:t>
          </a:r>
          <a:r>
            <a:rPr lang="en-US" sz="1600" kern="1200" dirty="0" smtClean="0">
              <a:solidFill>
                <a:schemeClr val="bg1"/>
              </a:solidFill>
            </a:rPr>
            <a:t>circular striking surface</a:t>
          </a:r>
        </a:p>
      </dsp:txBody>
      <dsp:txXfrm rot="10800000">
        <a:off x="663579" y="2745425"/>
        <a:ext cx="1828579" cy="1701425"/>
      </dsp:txXfrm>
    </dsp:sp>
    <dsp:sp modelId="{2F584389-FA02-4EC9-AA3A-05CA87D1ED93}">
      <dsp:nvSpPr>
        <dsp:cNvPr id="0" name=""/>
        <dsp:cNvSpPr/>
      </dsp:nvSpPr>
      <dsp:spPr>
        <a:xfrm>
          <a:off x="226426" y="0"/>
          <a:ext cx="2859867" cy="242560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E196455-5F86-4092-815E-497609A6ED6A}">
      <dsp:nvSpPr>
        <dsp:cNvPr id="0" name=""/>
        <dsp:cNvSpPr/>
      </dsp:nvSpPr>
      <dsp:spPr>
        <a:xfrm rot="10800000" flipH="1" flipV="1">
          <a:off x="4040173" y="3859409"/>
          <a:ext cx="50711" cy="96366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>
            <a:solidFill>
              <a:schemeClr val="bg1"/>
            </a:solidFill>
          </a:endParaRPr>
        </a:p>
      </dsp:txBody>
      <dsp:txXfrm rot="10800000">
        <a:off x="4041733" y="3860969"/>
        <a:ext cx="47591" cy="94806"/>
      </dsp:txXfrm>
    </dsp:sp>
    <dsp:sp modelId="{EE0E45E6-25AC-42FD-8F9F-4196513308E4}">
      <dsp:nvSpPr>
        <dsp:cNvPr id="0" name=""/>
        <dsp:cNvSpPr/>
      </dsp:nvSpPr>
      <dsp:spPr>
        <a:xfrm>
          <a:off x="5566267" y="173096"/>
          <a:ext cx="2654365" cy="863124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DAE9D8D-B6B1-445D-878B-8FE62CC39EDB}">
      <dsp:nvSpPr>
        <dsp:cNvPr id="0" name=""/>
        <dsp:cNvSpPr/>
      </dsp:nvSpPr>
      <dsp:spPr>
        <a:xfrm rot="10800000">
          <a:off x="5433657" y="2724237"/>
          <a:ext cx="1764925" cy="173689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Depressed fracture –</a:t>
          </a:r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solidFill>
                <a:schemeClr val="bg1"/>
              </a:solidFill>
            </a:rPr>
            <a:t>Blunt,heavy</a:t>
          </a:r>
          <a:r>
            <a:rPr lang="en-US" sz="1600" kern="1200" dirty="0" smtClean="0">
              <a:solidFill>
                <a:schemeClr val="bg1"/>
              </a:solidFill>
            </a:rPr>
            <a:t> </a:t>
          </a:r>
          <a:r>
            <a:rPr lang="en-US" sz="1600" kern="1200" dirty="0" smtClean="0">
              <a:solidFill>
                <a:schemeClr val="bg1"/>
              </a:solidFill>
            </a:rPr>
            <a:t>elongated  weapon</a:t>
          </a:r>
          <a:endParaRPr lang="en-US" sz="1600" kern="1200" dirty="0">
            <a:solidFill>
              <a:schemeClr val="bg1"/>
            </a:solidFill>
          </a:endParaRPr>
        </a:p>
      </dsp:txBody>
      <dsp:txXfrm rot="10800000">
        <a:off x="5487073" y="2724237"/>
        <a:ext cx="1658093" cy="168348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17CDF-2BD0-46C1-AF65-F8B8462DFBFA}">
      <dsp:nvSpPr>
        <dsp:cNvPr id="0" name=""/>
        <dsp:cNvSpPr/>
      </dsp:nvSpPr>
      <dsp:spPr>
        <a:xfrm>
          <a:off x="0" y="33867"/>
          <a:ext cx="8229600" cy="218893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0B3EA-E811-40D0-A070-DFFB6478410C}">
      <dsp:nvSpPr>
        <dsp:cNvPr id="0" name=""/>
        <dsp:cNvSpPr/>
      </dsp:nvSpPr>
      <dsp:spPr>
        <a:xfrm>
          <a:off x="61020" y="50055"/>
          <a:ext cx="3521564" cy="2036521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43629B5-C367-4929-9790-82FEDB1C3590}">
      <dsp:nvSpPr>
        <dsp:cNvPr id="0" name=""/>
        <dsp:cNvSpPr/>
      </dsp:nvSpPr>
      <dsp:spPr>
        <a:xfrm rot="10800000">
          <a:off x="685797" y="2675578"/>
          <a:ext cx="2285059" cy="1794845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kern="1200" dirty="0" smtClean="0">
              <a:solidFill>
                <a:schemeClr val="bg1"/>
              </a:solidFill>
            </a:rPr>
            <a:t>Circular bony deficiency- Firearm entry</a:t>
          </a:r>
        </a:p>
      </dsp:txBody>
      <dsp:txXfrm rot="10800000">
        <a:off x="740995" y="2675578"/>
        <a:ext cx="2174663" cy="1739647"/>
      </dsp:txXfrm>
    </dsp:sp>
    <dsp:sp modelId="{EE0E45E6-25AC-42FD-8F9F-4196513308E4}">
      <dsp:nvSpPr>
        <dsp:cNvPr id="0" name=""/>
        <dsp:cNvSpPr/>
      </dsp:nvSpPr>
      <dsp:spPr>
        <a:xfrm>
          <a:off x="0" y="672823"/>
          <a:ext cx="3912134" cy="863124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DAE9D8D-B6B1-445D-878B-8FE62CC39EDB}">
      <dsp:nvSpPr>
        <dsp:cNvPr id="0" name=""/>
        <dsp:cNvSpPr/>
      </dsp:nvSpPr>
      <dsp:spPr>
        <a:xfrm rot="10800000">
          <a:off x="5410205" y="2721434"/>
          <a:ext cx="2521055" cy="1735131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kern="1200" dirty="0" smtClean="0">
              <a:solidFill>
                <a:schemeClr val="bg1"/>
              </a:solidFill>
            </a:rPr>
            <a:t>Outer beveling –Firearm </a:t>
          </a:r>
        </a:p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exit</a:t>
          </a:r>
          <a:endParaRPr lang="en-US" sz="2400" kern="1200" dirty="0">
            <a:solidFill>
              <a:schemeClr val="bg1"/>
            </a:solidFill>
          </a:endParaRPr>
        </a:p>
      </dsp:txBody>
      <dsp:txXfrm rot="10800000">
        <a:off x="5463566" y="2721434"/>
        <a:ext cx="2414333" cy="1681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2#1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2#1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2#1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List2#1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A718F-4AD1-4328-9C7D-78FBD4C53A40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17833-B13F-4891-B118-D75561ADE0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1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17833-B13F-4891-B118-D75561ADE02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3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17833-B13F-4891-B118-D75561ADE027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70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146C20F-4D34-4BAF-8C5E-9A689F0E3DF0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A77EEC8-90A5-4E9B-BCFF-5CDACD4F47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46C20F-4D34-4BAF-8C5E-9A689F0E3DF0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77EEC8-90A5-4E9B-BCFF-5CDACD4F47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46C20F-4D34-4BAF-8C5E-9A689F0E3DF0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77EEC8-90A5-4E9B-BCFF-5CDACD4F47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46C20F-4D34-4BAF-8C5E-9A689F0E3DF0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77EEC8-90A5-4E9B-BCFF-5CDACD4F47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46C20F-4D34-4BAF-8C5E-9A689F0E3DF0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77EEC8-90A5-4E9B-BCFF-5CDACD4F47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46C20F-4D34-4BAF-8C5E-9A689F0E3DF0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77EEC8-90A5-4E9B-BCFF-5CDACD4F47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46C20F-4D34-4BAF-8C5E-9A689F0E3DF0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77EEC8-90A5-4E9B-BCFF-5CDACD4F47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46C20F-4D34-4BAF-8C5E-9A689F0E3DF0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77EEC8-90A5-4E9B-BCFF-5CDACD4F47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46C20F-4D34-4BAF-8C5E-9A689F0E3DF0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77EEC8-90A5-4E9B-BCFF-5CDACD4F47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7146C20F-4D34-4BAF-8C5E-9A689F0E3DF0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77EEC8-90A5-4E9B-BCFF-5CDACD4F47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146C20F-4D34-4BAF-8C5E-9A689F0E3DF0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A77EEC8-90A5-4E9B-BCFF-5CDACD4F47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7146C20F-4D34-4BAF-8C5E-9A689F0E3DF0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A77EEC8-90A5-4E9B-BCFF-5CDACD4F475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8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diagramLayout" Target="../diagrams/layout9.xml"/><Relationship Id="rId7" Type="http://schemas.openxmlformats.org/officeDocument/2006/relationships/image" Target="../media/image29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11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1"/>
            <a:ext cx="7772400" cy="1904999"/>
          </a:xfrm>
        </p:spPr>
        <p:txBody>
          <a:bodyPr/>
          <a:lstStyle/>
          <a:p>
            <a:r>
              <a:rPr lang="en-US" dirty="0" smtClean="0"/>
              <a:t>Mechanical trauma 2</a:t>
            </a:r>
            <a:br>
              <a:rPr lang="en-US" dirty="0" smtClean="0"/>
            </a:br>
            <a:r>
              <a:rPr lang="en-US" sz="3200" dirty="0" smtClean="0"/>
              <a:t>Dr </a:t>
            </a:r>
            <a:r>
              <a:rPr lang="en-US" sz="3200" dirty="0" err="1" smtClean="0"/>
              <a:t>Nirmala</a:t>
            </a:r>
            <a:r>
              <a:rPr lang="en-US" sz="3200" dirty="0" smtClean="0"/>
              <a:t> </a:t>
            </a:r>
            <a:r>
              <a:rPr lang="en-US" sz="3200" dirty="0" err="1" smtClean="0"/>
              <a:t>Perera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Fractures</a:t>
            </a:r>
          </a:p>
          <a:p>
            <a:r>
              <a:rPr lang="en-US" dirty="0" smtClean="0"/>
              <a:t>incised wounds</a:t>
            </a:r>
          </a:p>
          <a:p>
            <a:r>
              <a:rPr lang="en-US" dirty="0" smtClean="0"/>
              <a:t>stab injuries</a:t>
            </a:r>
          </a:p>
          <a:p>
            <a:r>
              <a:rPr lang="en-US" dirty="0" smtClean="0"/>
              <a:t>Injury description</a:t>
            </a:r>
          </a:p>
          <a:p>
            <a:r>
              <a:rPr lang="en-US" dirty="0" smtClean="0"/>
              <a:t>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752600"/>
            <a:ext cx="1895475" cy="3333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Description of fractures-shape  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3614648"/>
              </p:ext>
            </p:extLst>
          </p:nvPr>
        </p:nvGraphicFramePr>
        <p:xfrm>
          <a:off x="533400" y="17526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Callus formation </a:t>
            </a:r>
          </a:p>
          <a:p>
            <a:r>
              <a:rPr lang="en-US" dirty="0" smtClean="0"/>
              <a:t>Remodeling</a:t>
            </a:r>
          </a:p>
          <a:p>
            <a:r>
              <a:rPr lang="en-US" dirty="0" smtClean="0"/>
              <a:t>Healed fracture 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Dating of fractures </a:t>
            </a:r>
            <a:endParaRPr lang="en-US" dirty="0"/>
          </a:p>
        </p:txBody>
      </p:sp>
      <p:pic>
        <p:nvPicPr>
          <p:cNvPr id="35842" name="Picture 2" descr="a young and smiley boy with a broken leg Stock Photo - 803989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800" y="152400"/>
            <a:ext cx="706893" cy="1524000"/>
          </a:xfrm>
          <a:prstGeom prst="rect">
            <a:avLst/>
          </a:prstGeom>
          <a:noFill/>
        </p:spPr>
      </p:pic>
      <p:pic>
        <p:nvPicPr>
          <p:cNvPr id="35846" name="Picture 6" descr="http://www.rch.org.au/uploadedImages/Main/Content/fractureeducation/figure9_remodelling.jpg?n=67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352800"/>
            <a:ext cx="7341341" cy="31430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0" y="1371282"/>
            <a:ext cx="2895600" cy="548671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Describe this fracture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533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Site –Right femur, upper 1/3</a:t>
            </a:r>
          </a:p>
          <a:p>
            <a:r>
              <a:rPr lang="en-US" dirty="0" smtClean="0"/>
              <a:t>Obliquely placed</a:t>
            </a:r>
          </a:p>
          <a:p>
            <a:r>
              <a:rPr lang="en-US" dirty="0" smtClean="0"/>
              <a:t>Compound</a:t>
            </a:r>
          </a:p>
          <a:p>
            <a:r>
              <a:rPr lang="en-US" dirty="0" smtClean="0"/>
              <a:t>Comminuted</a:t>
            </a:r>
          </a:p>
          <a:p>
            <a:r>
              <a:rPr lang="en-US" dirty="0" smtClean="0"/>
              <a:t>Displaced</a:t>
            </a:r>
          </a:p>
          <a:p>
            <a:r>
              <a:rPr lang="en-US" dirty="0" smtClean="0"/>
              <a:t>Recent fracture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Describe this fracture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256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Circumstances of causation of fractures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2195768"/>
              </p:ext>
            </p:extLst>
          </p:nvPr>
        </p:nvGraphicFramePr>
        <p:xfrm>
          <a:off x="457200" y="1524000"/>
          <a:ext cx="8229600" cy="4864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724400" y="2514600"/>
            <a:ext cx="1981200" cy="1752600"/>
            <a:chOff x="5719571" y="856716"/>
            <a:chExt cx="2616476" cy="3134170"/>
          </a:xfrm>
        </p:grpSpPr>
        <p:sp>
          <p:nvSpPr>
            <p:cNvPr id="6" name="Rectangle 5"/>
            <p:cNvSpPr/>
            <p:nvPr/>
          </p:nvSpPr>
          <p:spPr>
            <a:xfrm>
              <a:off x="5719571" y="856716"/>
              <a:ext cx="2616476" cy="3134170"/>
            </a:xfrm>
            <a:prstGeom prst="rect">
              <a:avLst/>
            </a:prstGeom>
            <a:blipFill rotWithShape="0">
              <a:blip r:embed="rId7" cstate="print"/>
              <a:stretch>
                <a:fillRect/>
              </a:stretch>
            </a:blip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5719571" y="1538057"/>
              <a:ext cx="2507456" cy="24528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4686" tIns="154686" rIns="206248" bIns="232029" numCol="1" spcCol="1270" anchor="t" anchorCtr="0">
              <a:noAutofit/>
            </a:bodyPr>
            <a:lstStyle/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2900" kern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Causative weapon of a </a:t>
            </a:r>
            <a:r>
              <a:rPr lang="en-GB" dirty="0" smtClean="0"/>
              <a:t>fracture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6274344"/>
              </p:ext>
            </p:extLst>
          </p:nvPr>
        </p:nvGraphicFramePr>
        <p:xfrm>
          <a:off x="457200" y="1524000"/>
          <a:ext cx="8229600" cy="4864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894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Causative weapon of a fracture 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1184759"/>
              </p:ext>
            </p:extLst>
          </p:nvPr>
        </p:nvGraphicFramePr>
        <p:xfrm>
          <a:off x="457200" y="1524000"/>
          <a:ext cx="8229600" cy="4864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401" y="1417638"/>
            <a:ext cx="3276600" cy="254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3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Causative weapon of a fracture 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1357136"/>
              </p:ext>
            </p:extLst>
          </p:nvPr>
        </p:nvGraphicFramePr>
        <p:xfrm>
          <a:off x="457200" y="1524000"/>
          <a:ext cx="8229600" cy="4864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 descr="DSC0118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8" t="32619" r="15300" b="30426"/>
          <a:stretch>
            <a:fillRect/>
          </a:stretch>
        </p:blipFill>
        <p:spPr bwMode="auto">
          <a:xfrm>
            <a:off x="504825" y="1481328"/>
            <a:ext cx="4067175" cy="2451981"/>
          </a:xfrm>
          <a:prstGeom prst="rect">
            <a:avLst/>
          </a:prstGeom>
          <a:noFill/>
          <a:ln w="2857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</p:pic>
      <p:pic>
        <p:nvPicPr>
          <p:cNvPr id="2050" name="Picture 2" descr="DSC0118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1" t="3508" r="10876" b="15790"/>
          <a:stretch>
            <a:fillRect/>
          </a:stretch>
        </p:blipFill>
        <p:spPr bwMode="auto">
          <a:xfrm>
            <a:off x="5105400" y="1481328"/>
            <a:ext cx="3581400" cy="2557272"/>
          </a:xfrm>
          <a:prstGeom prst="rect">
            <a:avLst/>
          </a:prstGeom>
          <a:noFill/>
          <a:ln w="2857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85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Identification of causative </a:t>
            </a:r>
            <a:r>
              <a:rPr lang="en-US" dirty="0" smtClean="0"/>
              <a:t>agent/weapon </a:t>
            </a:r>
            <a:endParaRPr lang="en-US" dirty="0"/>
          </a:p>
          <a:p>
            <a:r>
              <a:rPr lang="en-US" dirty="0" smtClean="0"/>
              <a:t>Interpretation of possible internal and external injuries (skull fractures) </a:t>
            </a:r>
          </a:p>
          <a:p>
            <a:r>
              <a:rPr lang="en-US" dirty="0" smtClean="0"/>
              <a:t>Category of hurt</a:t>
            </a:r>
          </a:p>
          <a:p>
            <a:r>
              <a:rPr lang="en-US" dirty="0" smtClean="0"/>
              <a:t>Amount of force used to cause this injury</a:t>
            </a:r>
          </a:p>
          <a:p>
            <a:r>
              <a:rPr lang="en-US" dirty="0" smtClean="0"/>
              <a:t>Event reconstruction </a:t>
            </a:r>
          </a:p>
          <a:p>
            <a:r>
              <a:rPr lang="en-US" dirty="0" smtClean="0"/>
              <a:t>Dating of injury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Medico legal significance of fractures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4499" y="152400"/>
            <a:ext cx="7772400" cy="1829761"/>
          </a:xfrm>
        </p:spPr>
        <p:txBody>
          <a:bodyPr/>
          <a:lstStyle/>
          <a:p>
            <a:r>
              <a:rPr lang="en-US" dirty="0" smtClean="0"/>
              <a:t>Sharp force trauma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Incised wounds</a:t>
            </a:r>
          </a:p>
          <a:p>
            <a:r>
              <a:rPr lang="en-US" dirty="0" smtClean="0"/>
              <a:t>stab injuries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33993"/>
            <a:ext cx="2228850" cy="3214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Define  fracture/incision/stab injury</a:t>
            </a:r>
          </a:p>
          <a:p>
            <a:endParaRPr lang="en-US" dirty="0" smtClean="0"/>
          </a:p>
          <a:p>
            <a:r>
              <a:rPr lang="en-US" dirty="0" smtClean="0"/>
              <a:t>Identify  fracture/incision/stab injury by their features</a:t>
            </a:r>
          </a:p>
          <a:p>
            <a:endParaRPr lang="en-US" dirty="0" smtClean="0"/>
          </a:p>
          <a:p>
            <a:r>
              <a:rPr lang="en-US" dirty="0" smtClean="0"/>
              <a:t>Describe these injuries for medico legal purposes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Interpret features  of causative weapons</a:t>
            </a:r>
          </a:p>
          <a:p>
            <a:endParaRPr lang="en-US" dirty="0" smtClean="0"/>
          </a:p>
          <a:p>
            <a:r>
              <a:rPr lang="en-US" dirty="0" smtClean="0"/>
              <a:t>Interpret circumstances of causation of above injuries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Discontinuity of skin or tissue caused by sharp cutting weapon. Length of the injury is grater than the depth.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Incised wounds</a:t>
            </a:r>
            <a:endParaRPr lang="en-US" dirty="0"/>
          </a:p>
        </p:txBody>
      </p:sp>
      <p:sp>
        <p:nvSpPr>
          <p:cNvPr id="30722" name="AutoShape 2" descr="data:image/jpeg;base64,/9j/4AAQSkZJRgABAQAAAQABAAD/2wCEAAkGBhQSERUTExQWFRUWFBQWFBcXGBcVFBgUFRUVFBUUFRcXHCYeFxkjGRQUHy8gIycpLCwsFR4xNTAqNScrLCkBCQoKDgwOFw8PGikfHBwpKSkpKSwpKSkpKSkpKSkpKSkpLCksKSwsKSkpKSksKSkpKSkpLCwpLCksLCk1NSkpKf/AABEIAIQBAAMBIgACEQEDEQH/xAAaAAACAwEBAAAAAAAAAAAAAAADBAABAgUG/8QANRAAAgEDAwIGAAUDBAIDAAAAAQIRAAMhBBIxQVEFEyJhcYEUMkKRobHB0QYV4fAjUhZicv/EABoBAAMBAQEBAAAAAAAAAAAAAAABAgMEBQb/xAAiEQEBAAICAwACAwEAAAAAAAAAAQIRAxIhMUETIlFxgUL/2gAMAwEAAhEDEQA/APNCKsrI4oo5iiW1qX0HUta05og0tFbntVAmfagriT1F1hxFKDWtPM+1NXdWCdoz70oyAGhFxdKxqZooeudaT3p/T0LwwGKwAZ5qltSMj4qwskTVlR34oX0Wqx7VGWtOwIoTPU6FwWUjpQmBrb3OKWuXKcT1aCAVTr2rBfqKz5jTxTT1U5IoZJjmmDoycmiW/DJ5o2noRL+9YNdUeHVi5YAoHRzPV2qjaauiWjkCl3uCgupXyDWvw9WL1U100Dq0LMVPLFDZqyGphuQAayl6tm3PSBRrPhbtsIXFxiqZGSDB64j3pizQYvtEVhkJzTX+zsLZuMVVRc8uCw3FwJMKMkDgniTSruBiZoLcrJt96LZQfvQBcjgT80V7rkbfSBiMZoEunTFyZjPvV74qlt9ZohTFS68Ztk5pXVuQMGi3NR0HIpO9dnmnoZSFQsUwRWRFbJPb7o0zk0tWzTdu/FKlIPIPx/SrF00mmPg09/EzANULw70qQT70ayvftQNjLqOgk1m4xPSj2rA2ye1VZugUK0D5Zj/s0RNGTzTLXNse9CbXk4pWIyiDSAdaP5aiPilyZGTVIIyM01dRwwPGIqHWRil3cg1TZOaWisgr6w8Qf+aFdU9TmoI5qm1YiiRHeQubZJisfhqP+IB6VrfPANNN0Va0BUXTSYOME5xgZrVwXAaDdsM53OTJx/xTZ22XxG3AAnH1J/mKJZ0u8bpRLefXcYASv5oAknpAigHSGIlsdzijafQbiIAJkCIyZB4A+BTE7l715do2li0ncf0R+kjEj7rJvuVVTkLJGO889/unG8OcNs2NJyRth/mO1MXdC6FZtOCcjcpGOR88igulvuuSujnJwMZ+T0onlooOZx6Y6/NO33v+UGZSLYJXcFhNx5UtHMdJpC3ethWBt7iY2tJBSJk7R+YGRz2FCdSegbjGTAgdOtRASefbPFHs6R3ICqc+39fendP4G5P5WaDDbVZiIMGcRPNB4zbXmZndHtQbt/3mlyfeoblLTo76auXSazVpZYiek/dbSz1pnjusCaNbsyJmD2/vWYjr0ntRDckUmsxWunM5oyWBQ0IqNquwFJckbe37xSt8yOaq4096wtksQq5JIAHUk4AoYZ3UM2NYwWMMO3aqtwTJFYSxsUsXAyVK53SOekfz0rCtiR/NCJnqeTl29IyfiqNrE/4pYoZzjEgHOK1a0jmcEj+Puhn+S0xb6+3xVfiiMTj7rD6SMGEmIzV3SgwzE/8A56Uz/a+mbmoPHHz1qlcnoI9ql3WWxGxRI6mTNCfWuc4HwIpI+eTlhGODAHcxV3baj9S0gltiCzHH9q3q/DHtgFkYAzBIMYj9jnihfjW9D274DckjrAz/ADV3dTbnDPBUkSFB4jEH3rXhHgD6htiMinYXLXGCKFBC5J9zWtB4Rb85lv3NqW2fzGQgyER29BPMlCB3kUJvLJ4WNTZD5RmAB/UQTOc9qh8Sth9y2FA42Esw4jdJzNO68eHCy5ttq2uY2bwgQ55rg3OPf/vamvHlmXo1q9fJXYipHJAyfmnv9OeLhLoe5qDaFsO9si2LgNzcGC7ek5E/5rl6fQO/Ck0/Z/0yTlvujZZTLOeG/wD5Etxr13UG/dvMu21tuBEHbzCBJAxAH/rXO02ocmQ26J/PD8oVJVWwDAUzzgV0f9oVDnInp7Ue2yAQog45XnEUbgx4b9rlWdK7KEa4dkyFkld3O7bMA/VO2fD0UcMT1JED6rsafQ8SJ744pj8Cxxnk0rlFfrK5+gbbhZVeWwImMc1Q3krA6g9B0yf3mu5b0gEhu33WGtDHt/z/AJo7JnJN14EWpmOK0kf4ro6XQ+buKXrKbUB/8jeWWxwoIJJ6UgiA8mB7zAxk4571S8ZiKtwDpUW0xVmCsVWNzQdoJ74roDwRNx2am0yrbDlyGRTmCihx62yMcZEZmkLlmGjiOSZBx0g5EdqG+OcobZMnNEsWN7Ko5YgCO5MAVY00oGDS3UD9OY9X3U09qSZUmcCCAN3T+Y/ilVXKaZ2YzOGIj9UjBx80UaFyJCNt3BSxhRJzGfg0O/rQB6VUGTA9RYARj4zhvamPFdd+JKxaWyqLGGLuxiAbjM0sZkCOAaTDLku5MYRZwOue1DYkmB1x8zTS6IL+do7Ac1kasACFAPQ9ZHX5oKzfsax4SxUucAdyP6c1hrtsYJJ9qA1xmHJg5qhZgSfrvQm/xBTr+iJHv2ody6z4JJ+zimtH4Vd8n8R5YNndBeQSMwRHI+YFdDQ2ksXA1+3KlSQJyVLMgPyCGj4HtQnHOe3Cawec7QQCegJ4piyIQmMzT15VVNovLsYPcNva5ZHRhsSSCSzAj1dgJoZ16+UtsWrYaCLjkbmY79wKg/kIU7ccjNM8eTz4AuaHddCWlZiU3bYE4Uu/0ACfo0LwzTW7r7bt4WBBO5ld13A4SEBPE59qZXSQCwaARE/1HxzXNuKYIAJyMikzzxy9PSaPxHS6ezBRtRd3gktvt2ltgzETLlhBgjE1zNf42bm9dsWyzvatg+m0zGfSesAQOkdKXtaRjjb8SYijt4fiSwHtz9UDHgy9uc2qPpHO0Qs52jPEzUTcxgDrJEYMe38U+mmQEgKzGCZwOhjntzTBvFR6SFPBHU4GZpwY8Xn9i9jwgtllA7dP5pmxo0TmGPSM1LjFgBkntOIo2m0+RgDoOhHx9U3VMMcTGn1BE+rb2xM0zpW3Db6jNb0ejMY7mK6K+FljLEmPf+tTU5Z4QgLAXoZz/wBisac7jubpx9cV2NPpBnAq/wAEg5Az7VFyiLy46E0F0Ffyn5Iol3TgjjOf5o2kWFAjvW7g4+ai3bit8kxbisrpxNEE9easWwefikbwtrTp5iLu37yGO07YBORLRBEdaz/t6pe23TADw+cgRn1Cd8BckDtFMN4WqhrikXFUqNhJVpfcAXGDG0KZB5IMwaILZusVS2N3rICByRtbcTuYneIU/UV0PQjeksNptSu02iwY7A5U2ypAKttJWcMp4HBnis+I3Bea5ed7IIIXZuIbcsj0JbViZ43EmZyabv8AhbecBdHm7AVK4XcowiWyo7eqYz/V2/8A6dXzU9KlBIC2h5bwhZirlgzXGCoeB2zmSmefzV/15BixCgWiGick7ZLGNqAAxE9cma6f+2ak6eNi+WjAOV27yS0r5gksQD6RIgBVFd5rwQnUXCC0SA5lkUoxTTlcbp2pDLkSDnNS5/q99MgBt2kDW9uLcEplhu/+vrbgTK5iaV2m43+/79PMW/DUFkPLBg5FwFdo2hVKQT+okke23MUC/qwFCqAczu60zfe5qC7bS3JhVO0GC2QMcAn6oD+HFPLNwhFuAkH8zBQY3MgzB5A5PamvvJ4hVieenvzXRt/6Y1LWlvLbPlktDEqAdoLGJPYH5jFIvdQbdinCrIYhvX+phjg9qzq9duVUUFVCwwLMys05YKTC/VDDkyt1p0PDtRpnDLqDcUlYttbAgHMl5yRgcd57Svr79u46LaBX0+osQBvn9M9AFX7JNcovma6Ph/iDW524LKVMqHDA8ghsfFBTK527omh1Fy0W8sx6HRxypDgyYOCQTI9wDVWf/ICC2FwCcY+Kwl1z0xxPtWk0WJJgU2s458ihc2yAeQRjseh9sUS3Ye4AAvA5jArWmRVIAgkmBNOIWhdz4P6RgAdKHRjgXRFUHe27IwPYU0hAgKoAMHgMY79v3oH4Y8gTnrHXmj7OBHTEf0NNrpjWiTG4RPQR9HpNBe2Bx/n+eKZTR+n+YmiaG2c+nHbpmlU2kSmAOD3og0JmSR/aujc0jHmFA7DNOHRkiB6xHURU3LTPLr9clNMSV6j2GK634YhT6RI6x+1O6TSbQJEU/wDh5UgEmYqO7ny5deI5Pg24t6pPboK74ieKxptFtB70W3Z6moue6wzz7XZbyyDgDmKzdtGQacZQKG9iY9qW9pmVDQkVo1RSKXu3iJiiHpthWHc+0f2oe4xWAJIk0zci1c2jOeJGAhggriIMQBmcYrp+EabJuFY4JgCAZUKy7CCGwAIP9Zrm7OlafUQp34EySTExj0/XSujTvs7TTreJqiWBcskK5ZizqdrlkyQXbgQ3GaQ8M8RbTWWdw0KtxUAYebvuG20k8qphTjrOOtZ0WqRlBuSUNyNrK2wb1KlzcIi3C8ck8xilfH/HBcsm15YRxdMAqrSoYBVLEhhAA6Hd7UpGEn/Ptz/FL1y9t2BwGCtcDBbai4Sx9Jkb8KuT6se1LaTwy6xcA2y3lsDuPmkIY3MozsgfqOBmmbz2wuwWPVtSXZm3F0JJICzsBVgOOEA6mOlc8KQPed3GnlA1tVwAbnqFpgPyY6DGRigXDfiuTr/BtTbYNecqboDEsxBzKQ85HH7dprmWtDJ/MAIZie3f5Nept3V8zc1y5cVS9weZ6g13aArMJmPY+3c0vb16sAu3dzMrI3HLbRuhfgAUNOPin2OTa8C3bSGgE9ecCSfbrTFv/T6nIO6FkyRz1p3eyH0iPzdYP2DnilRqjkKp6zugAA8xQ1/HjFamymAqjHNCt6B3aFU8xgduallNpyw9TAACTjvJ+6aCsx9MjJIJnFM9T4B+FZTtYmQDg444+alsACGPTI5/Y0e7pGJlmJjrgVEFsY6+1NXYuhBMLiIgx6sVGTgbuvJHQUYOfygUezppI3SecdqWxsJgIx6/f9JrdlGYx+UR0rpjw8GAOIwDTVjQbJA5NTtNzjm2dJjAE966LaOMD2GKasaHbTGw9M1nlk5suRzrdogwwM/OKZtk/Va2kVo8SOKnbLLLY1ofdGV+woW/FFtz2qWQqk1tnoIv9K0buKWkMhQa0woaD3q3bNMQG4pmk3OaeuXBS12Oaa5Qy/FCZRWmeqQ0078uBp97MAgLOxwq5YmDx79fqiXstO1bdwMLey7Nxy0Es5xtHEY71qzpRyBnueP2rOoC/qOBOMRJ+M10betfNJ+MsZ9bXJULvBIK7+CVTAHpCjPbmr8qzvQWgzCWVSRD5H5iB6RzgDjb3zRjcR1CopJzuBxu7FiTkDtSRkySFVgZUgf4pH0joF3TcS9ou8XGOw3bi7M5do2esKCek0pqEtBQS7OxhicHYZIMwesccj3mh2t6boI9SwQxPBIPHyKLa8PAhgrHuGI2kwMnA6z+4oRZovbuDYVV5YmfyAGekdAv0Kz+LuMdrEjbwOI7iev3TFrSKzEkZ5jpORj2p21ooIhViDHTJ+KW0S2XZJfC7hmdo7k/5miL4Xxvc/A/zXQPh7kCSdp7c0e34T8n5o3FXkjm/hFXCqSOk0XyHC9PY5rsDSQsbo9hWUtLgZPfrU3JH5J8cy34ZuEkk/HFMW/DApxGa6xT/wBTjtFXasE/NTc2V5Sx8MBjH7VpNEAZAp4WD3xUIgxBjvU9kfkKLYzgZ70YWj1NGFodKo2SDilsuyCajtFQGK2LYNCaAVmog6UcgDFDukfdIlWxFGW/3pK4x71q01MaMO01h7lZLigKc0iHW9Boxvg80r5vxUNygqq5cye3SsHis3GBGaHbuEYpkt7kdKy1ziKHf1NLFuKuQ9fyTvXSesewqgq/Pf3+KPY0qyTAnrkk/U0e3phECtXpdpCptAR/4wDz6m3Y7x0rQtOQAWAHSBTP4QzP70ytqJPPzSt0jLlJWdPJmMmjfgzGOfb/AJpsL2qxbJxUXNjeQva0AB9+vEzTA0gA4rZ0v0f2rexpycVG9s7dsWnI5qXDPt71bzVjTnrn7pJ3ostodyf4prT2Mxx370RVjp/eiqhGRSK5NrZAo1tpHEUC3f8Aaih6NMraKMYodxzVu5ig+dNB4tF6AzHpWi5+qyDQ0ijkZrIuEVkt/WiUHVrcmqYCoTFDJoSGyUC7cg9ff5o73KBduRVKFFwd6nmA0kHzgz9UXzKBYMWFZF72oYeqF2hLRuZoZeKy9w9KE9zvQciOawt72oTEVQu1UXoymGJFFF81KlU2ybVyQc1m1+WqqUkGtLaAJ5py50qVKjJnn7Zt9at+BUqVKFWRRTUqUJybra1KlCQ35oZJ71KlBxucc0unB+alShY54rFSpQGD/esXLpqqlAV9mqu81dSgBPzQbtSpVQA98VFPPSrqVVaMC6ROaoHFSpUkzNDvGpUqoc9grWLlSpTP6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4" name="AutoShape 4" descr="data:image/jpeg;base64,/9j/4AAQSkZJRgABAQAAAQABAAD/2wCEAAkGBhQSERUTExQWFRUWFBQWFBcXGBcVFBgUFRUVFBUUFRcXHCYeFxkjGRQUHy8gIycpLCwsFR4xNTAqNScrLCkBCQoKDgwOFw8PGikfHBwpKSkpKSwpKSkpKSkpKSkpKSkpLCksKSwsKSkpKSksKSkpKSkpLCwpLCksLCk1NSkpKf/AABEIAIQBAAMBIgACEQEDEQH/xAAaAAACAwEBAAAAAAAAAAAAAAADBAABAgUG/8QANRAAAgEDAwIGAAUDBAIDAAAAAQIRAAMhBBIxQVEFEyJhcYEUMkKRobHB0QYV4fAjUhZicv/EABoBAAMBAQEBAAAAAAAAAAAAAAABAgMEBQb/xAAiEQEBAAICAwACAwEAAAAAAAAAAQIRAxIhMUETIlFxgUL/2gAMAwEAAhEDEQA/APNCKsrI4oo5iiW1qX0HUta05og0tFbntVAmfagriT1F1hxFKDWtPM+1NXdWCdoz70oyAGhFxdKxqZooeudaT3p/T0LwwGKwAZ5qltSMj4qwskTVlR34oX0Wqx7VGWtOwIoTPU6FwWUjpQmBrb3OKWuXKcT1aCAVTr2rBfqKz5jTxTT1U5IoZJjmmDoycmiW/DJ5o2noRL+9YNdUeHVi5YAoHRzPV2qjaauiWjkCl3uCgupXyDWvw9WL1U100Dq0LMVPLFDZqyGphuQAayl6tm3PSBRrPhbtsIXFxiqZGSDB64j3pizQYvtEVhkJzTX+zsLZuMVVRc8uCw3FwJMKMkDgniTSruBiZoLcrJt96LZQfvQBcjgT80V7rkbfSBiMZoEunTFyZjPvV74qlt9ZohTFS68Ztk5pXVuQMGi3NR0HIpO9dnmnoZSFQsUwRWRFbJPb7o0zk0tWzTdu/FKlIPIPx/SrF00mmPg09/EzANULw70qQT70ayvftQNjLqOgk1m4xPSj2rA2ye1VZugUK0D5Zj/s0RNGTzTLXNse9CbXk4pWIyiDSAdaP5aiPilyZGTVIIyM01dRwwPGIqHWRil3cg1TZOaWisgr6w8Qf+aFdU9TmoI5qm1YiiRHeQubZJisfhqP+IB6VrfPANNN0Va0BUXTSYOME5xgZrVwXAaDdsM53OTJx/xTZ22XxG3AAnH1J/mKJZ0u8bpRLefXcYASv5oAknpAigHSGIlsdzijafQbiIAJkCIyZB4A+BTE7l715do2li0ncf0R+kjEj7rJvuVVTkLJGO889/unG8OcNs2NJyRth/mO1MXdC6FZtOCcjcpGOR88igulvuuSujnJwMZ+T0onlooOZx6Y6/NO33v+UGZSLYJXcFhNx5UtHMdJpC3ethWBt7iY2tJBSJk7R+YGRz2FCdSegbjGTAgdOtRASefbPFHs6R3ICqc+39fendP4G5P5WaDDbVZiIMGcRPNB4zbXmZndHtQbt/3mlyfeoblLTo76auXSazVpZYiek/dbSz1pnjusCaNbsyJmD2/vWYjr0ntRDckUmsxWunM5oyWBQ0IqNquwFJckbe37xSt8yOaq4096wtksQq5JIAHUk4AoYZ3UM2NYwWMMO3aqtwTJFYSxsUsXAyVK53SOekfz0rCtiR/NCJnqeTl29IyfiqNrE/4pYoZzjEgHOK1a0jmcEj+Puhn+S0xb6+3xVfiiMTj7rD6SMGEmIzV3SgwzE/8A56Uz/a+mbmoPHHz1qlcnoI9ql3WWxGxRI6mTNCfWuc4HwIpI+eTlhGODAHcxV3baj9S0gltiCzHH9q3q/DHtgFkYAzBIMYj9jnihfjW9D274DckjrAz/ADV3dTbnDPBUkSFB4jEH3rXhHgD6htiMinYXLXGCKFBC5J9zWtB4Rb85lv3NqW2fzGQgyER29BPMlCB3kUJvLJ4WNTZD5RmAB/UQTOc9qh8Sth9y2FA42Esw4jdJzNO68eHCy5ttq2uY2bwgQ55rg3OPf/vamvHlmXo1q9fJXYipHJAyfmnv9OeLhLoe5qDaFsO9si2LgNzcGC7ek5E/5rl6fQO/Ck0/Z/0yTlvujZZTLOeG/wD5Etxr13UG/dvMu21tuBEHbzCBJAxAH/rXO02ocmQ26J/PD8oVJVWwDAUzzgV0f9oVDnInp7Ue2yAQog45XnEUbgx4b9rlWdK7KEa4dkyFkld3O7bMA/VO2fD0UcMT1JED6rsafQ8SJ744pj8Cxxnk0rlFfrK5+gbbhZVeWwImMc1Q3krA6g9B0yf3mu5b0gEhu33WGtDHt/z/AJo7JnJN14EWpmOK0kf4ro6XQ+buKXrKbUB/8jeWWxwoIJJ6UgiA8mB7zAxk4571S8ZiKtwDpUW0xVmCsVWNzQdoJ74roDwRNx2am0yrbDlyGRTmCihx62yMcZEZmkLlmGjiOSZBx0g5EdqG+OcobZMnNEsWN7Ko5YgCO5MAVY00oGDS3UD9OY9X3U09qSZUmcCCAN3T+Y/ilVXKaZ2YzOGIj9UjBx80UaFyJCNt3BSxhRJzGfg0O/rQB6VUGTA9RYARj4zhvamPFdd+JKxaWyqLGGLuxiAbjM0sZkCOAaTDLku5MYRZwOue1DYkmB1x8zTS6IL+do7Ac1kasACFAPQ9ZHX5oKzfsax4SxUucAdyP6c1hrtsYJJ9qA1xmHJg5qhZgSfrvQm/xBTr+iJHv2ody6z4JJ+zimtH4Vd8n8R5YNndBeQSMwRHI+YFdDQ2ksXA1+3KlSQJyVLMgPyCGj4HtQnHOe3Cawec7QQCegJ4piyIQmMzT15VVNovLsYPcNva5ZHRhsSSCSzAj1dgJoZ16+UtsWrYaCLjkbmY79wKg/kIU7ccjNM8eTz4AuaHddCWlZiU3bYE4Uu/0ACfo0LwzTW7r7bt4WBBO5ld13A4SEBPE59qZXSQCwaARE/1HxzXNuKYIAJyMikzzxy9PSaPxHS6ezBRtRd3gktvt2ltgzETLlhBgjE1zNf42bm9dsWyzvatg+m0zGfSesAQOkdKXtaRjjb8SYijt4fiSwHtz9UDHgy9uc2qPpHO0Qs52jPEzUTcxgDrJEYMe38U+mmQEgKzGCZwOhjntzTBvFR6SFPBHU4GZpwY8Xn9i9jwgtllA7dP5pmxo0TmGPSM1LjFgBkntOIo2m0+RgDoOhHx9U3VMMcTGn1BE+rb2xM0zpW3Db6jNb0ejMY7mK6K+FljLEmPf+tTU5Z4QgLAXoZz/wBisac7jubpx9cV2NPpBnAq/wAEg5Az7VFyiLy46E0F0Ffyn5Iol3TgjjOf5o2kWFAjvW7g4+ai3bit8kxbisrpxNEE9easWwefikbwtrTp5iLu37yGO07YBORLRBEdaz/t6pe23TADw+cgRn1Cd8BckDtFMN4WqhrikXFUqNhJVpfcAXGDG0KZB5IMwaILZusVS2N3rICByRtbcTuYneIU/UV0PQjeksNptSu02iwY7A5U2ypAKttJWcMp4HBnis+I3Bea5ed7IIIXZuIbcsj0JbViZ43EmZyabv8AhbecBdHm7AVK4XcowiWyo7eqYz/V2/8A6dXzU9KlBIC2h5bwhZirlgzXGCoeB2zmSmefzV/15BixCgWiGick7ZLGNqAAxE9cma6f+2ak6eNi+WjAOV27yS0r5gksQD6RIgBVFd5rwQnUXCC0SA5lkUoxTTlcbp2pDLkSDnNS5/q99MgBt2kDW9uLcEplhu/+vrbgTK5iaV2m43+/79PMW/DUFkPLBg5FwFdo2hVKQT+okke23MUC/qwFCqAczu60zfe5qC7bS3JhVO0GC2QMcAn6oD+HFPLNwhFuAkH8zBQY3MgzB5A5PamvvJ4hVieenvzXRt/6Y1LWlvLbPlktDEqAdoLGJPYH5jFIvdQbdinCrIYhvX+phjg9qzq9duVUUFVCwwLMys05YKTC/VDDkyt1p0PDtRpnDLqDcUlYttbAgHMl5yRgcd57Svr79u46LaBX0+osQBvn9M9AFX7JNcovma6Ph/iDW524LKVMqHDA8ghsfFBTK527omh1Fy0W8sx6HRxypDgyYOCQTI9wDVWf/ICC2FwCcY+Kwl1z0xxPtWk0WJJgU2s458ihc2yAeQRjseh9sUS3Ye4AAvA5jArWmRVIAgkmBNOIWhdz4P6RgAdKHRjgXRFUHe27IwPYU0hAgKoAMHgMY79v3oH4Y8gTnrHXmj7OBHTEf0NNrpjWiTG4RPQR9HpNBe2Bx/n+eKZTR+n+YmiaG2c+nHbpmlU2kSmAOD3og0JmSR/aujc0jHmFA7DNOHRkiB6xHURU3LTPLr9clNMSV6j2GK634YhT6RI6x+1O6TSbQJEU/wDh5UgEmYqO7ny5deI5Pg24t6pPboK74ieKxptFtB70W3Z6moue6wzz7XZbyyDgDmKzdtGQacZQKG9iY9qW9pmVDQkVo1RSKXu3iJiiHpthWHc+0f2oe4xWAJIk0zci1c2jOeJGAhggriIMQBmcYrp+EabJuFY4JgCAZUKy7CCGwAIP9Zrm7OlafUQp34EySTExj0/XSujTvs7TTreJqiWBcskK5ZizqdrlkyQXbgQ3GaQ8M8RbTWWdw0KtxUAYebvuG20k8qphTjrOOtZ0WqRlBuSUNyNrK2wb1KlzcIi3C8ck8xilfH/HBcsm15YRxdMAqrSoYBVLEhhAA6Hd7UpGEn/Ptz/FL1y9t2BwGCtcDBbai4Sx9Jkb8KuT6se1LaTwy6xcA2y3lsDuPmkIY3MozsgfqOBmmbz2wuwWPVtSXZm3F0JJICzsBVgOOEA6mOlc8KQPed3GnlA1tVwAbnqFpgPyY6DGRigXDfiuTr/BtTbYNecqboDEsxBzKQ85HH7dprmWtDJ/MAIZie3f5Nept3V8zc1y5cVS9weZ6g13aArMJmPY+3c0vb16sAu3dzMrI3HLbRuhfgAUNOPin2OTa8C3bSGgE9ecCSfbrTFv/T6nIO6FkyRz1p3eyH0iPzdYP2DnilRqjkKp6zugAA8xQ1/HjFamymAqjHNCt6B3aFU8xgduallNpyw9TAACTjvJ+6aCsx9MjJIJnFM9T4B+FZTtYmQDg444+alsACGPTI5/Y0e7pGJlmJjrgVEFsY6+1NXYuhBMLiIgx6sVGTgbuvJHQUYOfygUezppI3SecdqWxsJgIx6/f9JrdlGYx+UR0rpjw8GAOIwDTVjQbJA5NTtNzjm2dJjAE966LaOMD2GKasaHbTGw9M1nlk5suRzrdogwwM/OKZtk/Va2kVo8SOKnbLLLY1ofdGV+woW/FFtz2qWQqk1tnoIv9K0buKWkMhQa0woaD3q3bNMQG4pmk3OaeuXBS12Oaa5Qy/FCZRWmeqQ0078uBp97MAgLOxwq5YmDx79fqiXstO1bdwMLey7Nxy0Es5xtHEY71qzpRyBnueP2rOoC/qOBOMRJ+M10betfNJ+MsZ9bXJULvBIK7+CVTAHpCjPbmr8qzvQWgzCWVSRD5H5iB6RzgDjb3zRjcR1CopJzuBxu7FiTkDtSRkySFVgZUgf4pH0joF3TcS9ou8XGOw3bi7M5do2esKCek0pqEtBQS7OxhicHYZIMwesccj3mh2t6boI9SwQxPBIPHyKLa8PAhgrHuGI2kwMnA6z+4oRZovbuDYVV5YmfyAGekdAv0Kz+LuMdrEjbwOI7iev3TFrSKzEkZ5jpORj2p21ooIhViDHTJ+KW0S2XZJfC7hmdo7k/5miL4Xxvc/A/zXQPh7kCSdp7c0e34T8n5o3FXkjm/hFXCqSOk0XyHC9PY5rsDSQsbo9hWUtLgZPfrU3JH5J8cy34ZuEkk/HFMW/DApxGa6xT/wBTjtFXasE/NTc2V5Sx8MBjH7VpNEAZAp4WD3xUIgxBjvU9kfkKLYzgZ70YWj1NGFodKo2SDilsuyCajtFQGK2LYNCaAVmog6UcgDFDukfdIlWxFGW/3pK4x71q01MaMO01h7lZLigKc0iHW9Boxvg80r5vxUNygqq5cye3SsHis3GBGaHbuEYpkt7kdKy1ziKHf1NLFuKuQ9fyTvXSesewqgq/Pf3+KPY0qyTAnrkk/U0e3phECtXpdpCptAR/4wDz6m3Y7x0rQtOQAWAHSBTP4QzP70ytqJPPzSt0jLlJWdPJmMmjfgzGOfb/AJpsL2qxbJxUXNjeQva0AB9+vEzTA0gA4rZ0v0f2rexpycVG9s7dsWnI5qXDPt71bzVjTnrn7pJ3ostodyf4prT2Mxx370RVjp/eiqhGRSK5NrZAo1tpHEUC3f8Aaih6NMraKMYodxzVu5ig+dNB4tF6AzHpWi5+qyDQ0ijkZrIuEVkt/WiUHVrcmqYCoTFDJoSGyUC7cg9ff5o73KBduRVKFFwd6nmA0kHzgz9UXzKBYMWFZF72oYeqF2hLRuZoZeKy9w9KE9zvQciOawt72oTEVQu1UXoymGJFFF81KlU2ybVyQc1m1+WqqUkGtLaAJ5py50qVKjJnn7Zt9at+BUqVKFWRRTUqUJybra1KlCQ35oZJ71KlBxucc0unB+alShY54rFSpQGD/esXLpqqlAV9mqu81dSgBPzQbtSpVQA98VFPPSrqVVaMC6ROaoHFSpUkzNDvGpUqoc9grWLlSpTP6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26" name="Picture 6" descr="http://www.pdn.ac.lk/med/departments/forensic/BUDHUSARANAI/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3733800"/>
            <a:ext cx="3505200" cy="188595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124200"/>
            <a:ext cx="6096000" cy="373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Characteristic features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24400"/>
            <a:ext cx="3963988" cy="1447800"/>
          </a:xfrm>
        </p:spPr>
        <p:txBody>
          <a:bodyPr/>
          <a:lstStyle/>
          <a:p>
            <a:r>
              <a:rPr lang="en-US" dirty="0" smtClean="0"/>
              <a:t>Length of the injury is grater than the depth.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572001" y="4724400"/>
            <a:ext cx="4114800" cy="1447800"/>
          </a:xfrm>
        </p:spPr>
        <p:txBody>
          <a:bodyPr>
            <a:normAutofit/>
          </a:bodyPr>
          <a:lstStyle/>
          <a:p>
            <a:r>
              <a:rPr lang="en-US" dirty="0" smtClean="0"/>
              <a:t>Margins are cleanly cut.</a:t>
            </a:r>
          </a:p>
        </p:txBody>
      </p:sp>
      <p:pic>
        <p:nvPicPr>
          <p:cNvPr id="7" name="Content Placeholder 6" descr="http://www.pdn.ac.lk/med/departments/forensic/BUDHUSARANAI/cut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8531" y="1828800"/>
            <a:ext cx="3057525" cy="2133600"/>
          </a:xfrm>
          <a:prstGeom prst="rect">
            <a:avLst/>
          </a:prstGeom>
          <a:noFill/>
        </p:spPr>
      </p:pic>
      <p:pic>
        <p:nvPicPr>
          <p:cNvPr id="8" name="Picture 2" descr="C:\Users\thushara.MEDFAC\Desktop\images (2)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1905000"/>
            <a:ext cx="3200400" cy="213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Characteristic features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572001" y="5410200"/>
            <a:ext cx="4114800" cy="762000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28673" name="Picture 1" descr="C:\Users\thushara.MEDFAC\Desktop\images (7)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362200"/>
            <a:ext cx="3048000" cy="2268286"/>
          </a:xfrm>
          <a:prstGeom prst="rect">
            <a:avLst/>
          </a:prstGeom>
          <a:noFill/>
        </p:spPr>
      </p:pic>
      <p:sp>
        <p:nvSpPr>
          <p:cNvPr id="7" name="Content Placeholder 6"/>
          <p:cNvSpPr>
            <a:spLocks noGrp="1"/>
          </p:cNvSpPr>
          <p:nvPr>
            <p:ph sz="quarter" idx="2"/>
          </p:nvPr>
        </p:nvSpPr>
        <p:spPr>
          <a:xfrm>
            <a:off x="4419600" y="1444294"/>
            <a:ext cx="4267200" cy="3941763"/>
          </a:xfrm>
        </p:spPr>
        <p:txBody>
          <a:bodyPr/>
          <a:lstStyle/>
          <a:p>
            <a:r>
              <a:rPr lang="en-US" dirty="0" smtClean="0"/>
              <a:t>Ends are sharp, tailing effect is  seen.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Presence of “tailing” indicate path of the withdrawal of weapon </a:t>
            </a:r>
          </a:p>
          <a:p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57200" y="1447800"/>
            <a:ext cx="4040188" cy="3941763"/>
          </a:xfrm>
          <a:prstGeom prst="rect">
            <a:avLst/>
          </a:prstGeom>
          <a:ln>
            <a:noFill/>
            <a:prstDash val="sysDash"/>
            <a:miter lim="800000"/>
          </a:ln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Characteristic features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24400"/>
            <a:ext cx="3963988" cy="1447800"/>
          </a:xfrm>
        </p:spPr>
        <p:txBody>
          <a:bodyPr/>
          <a:lstStyle/>
          <a:p>
            <a:r>
              <a:rPr lang="en-US" dirty="0" smtClean="0"/>
              <a:t>Depth is more at the commencement of injury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572001" y="4724400"/>
            <a:ext cx="4114800" cy="1447800"/>
          </a:xfrm>
        </p:spPr>
        <p:txBody>
          <a:bodyPr>
            <a:normAutofit/>
          </a:bodyPr>
          <a:lstStyle/>
          <a:p>
            <a:r>
              <a:rPr lang="en-US" dirty="0" smtClean="0"/>
              <a:t>Underline tissues are evenly cut.</a:t>
            </a:r>
          </a:p>
          <a:p>
            <a:endParaRPr lang="en-US" dirty="0" smtClean="0"/>
          </a:p>
        </p:txBody>
      </p:sp>
      <p:pic>
        <p:nvPicPr>
          <p:cNvPr id="27649" name="Picture 1" descr="C:\Users\thushara.MEDFAC\Desktop\slash-injury-on-back1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456134"/>
            <a:ext cx="4041775" cy="3031331"/>
          </a:xfrm>
          <a:prstGeom prst="rect">
            <a:avLst/>
          </a:prstGeom>
          <a:noFill/>
        </p:spPr>
      </p:pic>
      <p:pic>
        <p:nvPicPr>
          <p:cNvPr id="27651" name="Picture 3" descr="C:\Users\thushara.MEDFAC\Desktop\images (2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209799"/>
            <a:ext cx="2895600" cy="2230533"/>
          </a:xfrm>
          <a:prstGeom prst="rect">
            <a:avLst/>
          </a:prstGeom>
          <a:noFill/>
        </p:spPr>
      </p:pic>
      <p:sp>
        <p:nvSpPr>
          <p:cNvPr id="8" name="Content Placeholder 7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Characteristic features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24400"/>
            <a:ext cx="3963988" cy="1447800"/>
          </a:xfrm>
        </p:spPr>
        <p:txBody>
          <a:bodyPr/>
          <a:lstStyle/>
          <a:p>
            <a:r>
              <a:rPr lang="en-US" dirty="0" smtClean="0"/>
              <a:t>Gape widely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572001" y="4724400"/>
            <a:ext cx="4114800" cy="1447800"/>
          </a:xfrm>
        </p:spPr>
        <p:txBody>
          <a:bodyPr>
            <a:normAutofit/>
          </a:bodyPr>
          <a:lstStyle/>
          <a:p>
            <a:r>
              <a:rPr lang="en-US" dirty="0" smtClean="0"/>
              <a:t> Bleed profusely</a:t>
            </a:r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371600"/>
            <a:ext cx="4040188" cy="320040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6626" name="Picture 2" descr="C:\Users\thushara.MEDFAC\Desktop\images (5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2057400"/>
            <a:ext cx="2895600" cy="2076450"/>
          </a:xfrm>
          <a:prstGeom prst="rect">
            <a:avLst/>
          </a:prstGeom>
          <a:noFill/>
        </p:spPr>
      </p:pic>
      <p:pic>
        <p:nvPicPr>
          <p:cNvPr id="26627" name="Picture 3" descr="C:\Users\thushara.MEDFAC\Desktop\download (1)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5062" y="2057400"/>
            <a:ext cx="2373938" cy="22041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Features of weapon determine the appearance of the injury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24400"/>
            <a:ext cx="3963988" cy="1447800"/>
          </a:xfrm>
        </p:spPr>
        <p:txBody>
          <a:bodyPr/>
          <a:lstStyle/>
          <a:p>
            <a:r>
              <a:rPr lang="en-US" dirty="0" smtClean="0"/>
              <a:t>Heaviness of the blade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572001" y="4724400"/>
            <a:ext cx="4114800" cy="1447800"/>
          </a:xfrm>
        </p:spPr>
        <p:txBody>
          <a:bodyPr>
            <a:normAutofit/>
          </a:bodyPr>
          <a:lstStyle/>
          <a:p>
            <a:r>
              <a:rPr lang="en-US" dirty="0" smtClean="0"/>
              <a:t>Sharpness of the blade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371600"/>
            <a:ext cx="4040188" cy="3200401"/>
          </a:xfrm>
        </p:spPr>
        <p:txBody>
          <a:bodyPr/>
          <a:lstStyle/>
          <a:p>
            <a:r>
              <a:rPr lang="en-US" dirty="0" smtClean="0"/>
              <a:t>sword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1371601"/>
            <a:ext cx="4041775" cy="3200400"/>
          </a:xfrm>
        </p:spPr>
        <p:txBody>
          <a:bodyPr/>
          <a:lstStyle/>
          <a:p>
            <a:r>
              <a:rPr lang="en-US" dirty="0"/>
              <a:t>kitchen knife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5601" name="Picture 1" descr="C:\Users\thushara.MEDFAC\Desktop\images (8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286000"/>
            <a:ext cx="2895600" cy="2085975"/>
          </a:xfrm>
          <a:prstGeom prst="rect">
            <a:avLst/>
          </a:prstGeom>
          <a:noFill/>
        </p:spPr>
      </p:pic>
      <p:pic>
        <p:nvPicPr>
          <p:cNvPr id="25602" name="Picture 2" descr="C:\Users\thushara.MEDFAC\Desktop\images (11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93898" y="2209800"/>
            <a:ext cx="3059502" cy="213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Features of weapon determine the appearance of the injury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24400"/>
            <a:ext cx="3963988" cy="1447800"/>
          </a:xfrm>
        </p:spPr>
        <p:txBody>
          <a:bodyPr/>
          <a:lstStyle/>
          <a:p>
            <a:r>
              <a:rPr lang="en-US" dirty="0" smtClean="0"/>
              <a:t>Thickness of the blade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572001" y="4724400"/>
            <a:ext cx="4114800" cy="1447800"/>
          </a:xfrm>
        </p:spPr>
        <p:txBody>
          <a:bodyPr>
            <a:normAutofit/>
          </a:bodyPr>
          <a:lstStyle/>
          <a:p>
            <a:r>
              <a:rPr lang="en-US" dirty="0" smtClean="0"/>
              <a:t>Minimal Length of the blade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371600"/>
            <a:ext cx="4040188" cy="3200401"/>
          </a:xfrm>
        </p:spPr>
        <p:txBody>
          <a:bodyPr/>
          <a:lstStyle/>
          <a:p>
            <a:r>
              <a:rPr lang="en-US" dirty="0" smtClean="0"/>
              <a:t>Axe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1371601"/>
            <a:ext cx="4041775" cy="3200400"/>
          </a:xfrm>
        </p:spPr>
        <p:txBody>
          <a:bodyPr/>
          <a:lstStyle/>
          <a:p>
            <a:r>
              <a:rPr lang="en-US" dirty="0" smtClean="0"/>
              <a:t>Sword</a:t>
            </a:r>
            <a:endParaRPr lang="en-US" dirty="0"/>
          </a:p>
        </p:txBody>
      </p:sp>
      <p:pic>
        <p:nvPicPr>
          <p:cNvPr id="7" name="Picture 2" descr="C:\Users\thushara.MEDFAC\Desktop\images (11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96933" y="2286000"/>
            <a:ext cx="3081867" cy="1981200"/>
          </a:xfrm>
          <a:prstGeom prst="rect">
            <a:avLst/>
          </a:prstGeom>
          <a:noFill/>
        </p:spPr>
      </p:pic>
      <p:pic>
        <p:nvPicPr>
          <p:cNvPr id="24577" name="Picture 1" descr="C:\Users\thushara.MEDFAC\Desktop\images (13)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0936" y="2286000"/>
            <a:ext cx="2631440" cy="198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Features of weapon determine the appearance of the injury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105400"/>
            <a:ext cx="3963988" cy="1066800"/>
          </a:xfrm>
        </p:spPr>
        <p:txBody>
          <a:bodyPr/>
          <a:lstStyle/>
          <a:p>
            <a:r>
              <a:rPr lang="en-US" dirty="0" smtClean="0"/>
              <a:t>Irregular injuries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371600"/>
            <a:ext cx="4040188" cy="3200401"/>
          </a:xfrm>
        </p:spPr>
        <p:txBody>
          <a:bodyPr/>
          <a:lstStyle/>
          <a:p>
            <a:r>
              <a:rPr lang="en-US" dirty="0" smtClean="0"/>
              <a:t>Glass pieces</a:t>
            </a:r>
            <a:endParaRPr lang="en-US" dirty="0"/>
          </a:p>
        </p:txBody>
      </p:sp>
      <p:pic>
        <p:nvPicPr>
          <p:cNvPr id="23553" name="Picture 1" descr="C:\Users\thushara.MEDFAC\Desktop\images (1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1" y="1905000"/>
            <a:ext cx="3750732" cy="274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Slash cuts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Sharp edged weapon moving in an arc causes slash cuts. </a:t>
            </a:r>
            <a:endParaRPr lang="en-US" dirty="0"/>
          </a:p>
        </p:txBody>
      </p:sp>
      <p:pic>
        <p:nvPicPr>
          <p:cNvPr id="26625" name="Picture 1" descr="C:\Users\thushara.MEDFAC\Desktop\download (4)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1981200"/>
            <a:ext cx="2819400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Chop wounds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Heavy weapons with cutting edge such as axe causes chop wounds</a:t>
            </a:r>
          </a:p>
          <a:p>
            <a:endParaRPr lang="en-US" dirty="0" smtClean="0"/>
          </a:p>
          <a:p>
            <a:r>
              <a:rPr lang="en-US" dirty="0" smtClean="0"/>
              <a:t>There will be underlying bone injury  </a:t>
            </a:r>
            <a:endParaRPr lang="en-US" dirty="0"/>
          </a:p>
        </p:txBody>
      </p:sp>
      <p:pic>
        <p:nvPicPr>
          <p:cNvPr id="25601" name="Picture 1" descr="C:\Users\thushara.MEDFAC\Desktop\images (8)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1371600"/>
            <a:ext cx="2581275" cy="1771650"/>
          </a:xfrm>
          <a:prstGeom prst="rect">
            <a:avLst/>
          </a:prstGeom>
          <a:noFill/>
        </p:spPr>
      </p:pic>
      <p:pic>
        <p:nvPicPr>
          <p:cNvPr id="25602" name="Picture 2" descr="C:\Users\thushara.MEDFAC\Desktop\images (9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3505200"/>
            <a:ext cx="2667000" cy="182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Fractures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986" name="Picture 2" descr="A cartoon boy looking at his broken arm and looking very sad. White background. Stock Photo - 960438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66800"/>
            <a:ext cx="28575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differentiate cut injury from a laceration 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1" descr="C:\Users\thushara.MEDFAC\Desktop\slash-injury-on-back1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5025" y="1899841"/>
            <a:ext cx="4041775" cy="3031331"/>
          </a:xfrm>
          <a:prstGeom prst="rect">
            <a:avLst/>
          </a:prstGeom>
          <a:noFill/>
        </p:spPr>
      </p:pic>
      <p:pic>
        <p:nvPicPr>
          <p:cNvPr id="8" name="Content Placeholder 7" descr="torn-l.jpg"/>
          <p:cNvPicPr>
            <a:picLocks noGrp="1" noChangeAspect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>
          <a:xfrm>
            <a:off x="457200" y="1905000"/>
            <a:ext cx="3962400" cy="29717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Lacerations </a:t>
            </a:r>
            <a:r>
              <a:rPr lang="en-US" dirty="0" err="1" smtClean="0"/>
              <a:t>vs</a:t>
            </a:r>
            <a:r>
              <a:rPr lang="en-US" dirty="0" smtClean="0"/>
              <a:t> cut injury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33400" y="1397000"/>
          <a:ext cx="8153400" cy="5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6700"/>
                <a:gridCol w="4076700"/>
              </a:tblGrid>
              <a:tr h="702699">
                <a:tc>
                  <a:txBody>
                    <a:bodyPr/>
                    <a:lstStyle/>
                    <a:p>
                      <a:r>
                        <a:rPr lang="en-US" dirty="0" smtClean="0"/>
                        <a:t>Lacerations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Cut injury</a:t>
                      </a:r>
                      <a:endParaRPr lang="en-US" dirty="0"/>
                    </a:p>
                  </a:txBody>
                  <a:tcPr/>
                </a:tc>
              </a:tr>
              <a:tr h="702699">
                <a:tc>
                  <a:txBody>
                    <a:bodyPr/>
                    <a:lstStyle/>
                    <a:p>
                      <a:r>
                        <a:rPr lang="en-US" dirty="0" smtClean="0"/>
                        <a:t>Margins irregular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Margins are sharply cut</a:t>
                      </a:r>
                      <a:endParaRPr lang="en-US" dirty="0"/>
                    </a:p>
                  </a:txBody>
                  <a:tcPr/>
                </a:tc>
              </a:tr>
              <a:tr h="702699">
                <a:tc>
                  <a:txBody>
                    <a:bodyPr/>
                    <a:lstStyle/>
                    <a:p>
                      <a:r>
                        <a:rPr lang="en-US" dirty="0" smtClean="0"/>
                        <a:t>Tissue bridging present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tissue bridging </a:t>
                      </a:r>
                      <a:endParaRPr lang="en-US" dirty="0"/>
                    </a:p>
                  </a:txBody>
                  <a:tcPr/>
                </a:tc>
              </a:tr>
              <a:tr h="702699">
                <a:tc>
                  <a:txBody>
                    <a:bodyPr/>
                    <a:lstStyle/>
                    <a:p>
                      <a:r>
                        <a:rPr lang="en-US" dirty="0" smtClean="0"/>
                        <a:t>Floor is uneven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Floor</a:t>
                      </a:r>
                      <a:r>
                        <a:rPr lang="en-US" baseline="0" dirty="0" smtClean="0"/>
                        <a:t> is even</a:t>
                      </a:r>
                      <a:endParaRPr lang="en-US" dirty="0"/>
                    </a:p>
                  </a:txBody>
                  <a:tcPr/>
                </a:tc>
              </a:tr>
              <a:tr h="702699">
                <a:tc>
                  <a:txBody>
                    <a:bodyPr/>
                    <a:lstStyle/>
                    <a:p>
                      <a:r>
                        <a:rPr lang="en-US" dirty="0" smtClean="0"/>
                        <a:t>Less bleeding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Bleed</a:t>
                      </a:r>
                      <a:r>
                        <a:rPr lang="en-US" baseline="0" dirty="0" smtClean="0"/>
                        <a:t> profusely</a:t>
                      </a:r>
                      <a:endParaRPr lang="en-US" dirty="0"/>
                    </a:p>
                  </a:txBody>
                  <a:tcPr/>
                </a:tc>
              </a:tr>
              <a:tr h="863806">
                <a:tc>
                  <a:txBody>
                    <a:bodyPr/>
                    <a:lstStyle/>
                    <a:p>
                      <a:r>
                        <a:rPr lang="en-US" dirty="0" smtClean="0"/>
                        <a:t>Hair bulbs crushed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Hair</a:t>
                      </a:r>
                      <a:r>
                        <a:rPr lang="en-US" baseline="0" dirty="0" smtClean="0"/>
                        <a:t> bulbs are cut</a:t>
                      </a:r>
                      <a:endParaRPr lang="en-US" dirty="0"/>
                    </a:p>
                  </a:txBody>
                  <a:tcPr/>
                </a:tc>
              </a:tr>
              <a:tr h="7026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1447800"/>
          <a:ext cx="8229600" cy="5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702699">
                <a:tc>
                  <a:txBody>
                    <a:bodyPr/>
                    <a:lstStyle/>
                    <a:p>
                      <a:r>
                        <a:rPr lang="en-US" dirty="0" smtClean="0"/>
                        <a:t>Lacerations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Cut injury</a:t>
                      </a:r>
                      <a:endParaRPr lang="en-US" dirty="0"/>
                    </a:p>
                  </a:txBody>
                  <a:tcPr/>
                </a:tc>
              </a:tr>
              <a:tr h="702699">
                <a:tc>
                  <a:txBody>
                    <a:bodyPr/>
                    <a:lstStyle/>
                    <a:p>
                      <a:r>
                        <a:rPr lang="en-US" dirty="0" smtClean="0"/>
                        <a:t>Margins irregular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Margins are sharply cut</a:t>
                      </a:r>
                      <a:endParaRPr lang="en-US" dirty="0"/>
                    </a:p>
                  </a:txBody>
                  <a:tcPr/>
                </a:tc>
              </a:tr>
              <a:tr h="702699">
                <a:tc>
                  <a:txBody>
                    <a:bodyPr/>
                    <a:lstStyle/>
                    <a:p>
                      <a:r>
                        <a:rPr lang="en-US" dirty="0" smtClean="0"/>
                        <a:t>Tissue bridging present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tissue bridging </a:t>
                      </a:r>
                      <a:endParaRPr lang="en-US" dirty="0"/>
                    </a:p>
                  </a:txBody>
                  <a:tcPr/>
                </a:tc>
              </a:tr>
              <a:tr h="702699">
                <a:tc>
                  <a:txBody>
                    <a:bodyPr/>
                    <a:lstStyle/>
                    <a:p>
                      <a:r>
                        <a:rPr lang="en-US" dirty="0" smtClean="0"/>
                        <a:t>Floor is uneven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Floor</a:t>
                      </a:r>
                      <a:r>
                        <a:rPr lang="en-US" baseline="0" dirty="0" smtClean="0"/>
                        <a:t> is even</a:t>
                      </a:r>
                      <a:endParaRPr lang="en-US" dirty="0"/>
                    </a:p>
                  </a:txBody>
                  <a:tcPr/>
                </a:tc>
              </a:tr>
              <a:tr h="702699">
                <a:tc>
                  <a:txBody>
                    <a:bodyPr/>
                    <a:lstStyle/>
                    <a:p>
                      <a:r>
                        <a:rPr lang="en-US" dirty="0" smtClean="0"/>
                        <a:t>Less bleeding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Bleed</a:t>
                      </a:r>
                      <a:r>
                        <a:rPr lang="en-US" baseline="0" dirty="0" smtClean="0"/>
                        <a:t> profusely</a:t>
                      </a:r>
                      <a:endParaRPr lang="en-US" dirty="0"/>
                    </a:p>
                  </a:txBody>
                  <a:tcPr/>
                </a:tc>
              </a:tr>
              <a:tr h="863806">
                <a:tc>
                  <a:txBody>
                    <a:bodyPr/>
                    <a:lstStyle/>
                    <a:p>
                      <a:r>
                        <a:rPr lang="en-US" dirty="0" smtClean="0"/>
                        <a:t>Hair bulbs crushed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Hair</a:t>
                      </a:r>
                      <a:r>
                        <a:rPr lang="en-US" baseline="0" dirty="0" smtClean="0"/>
                        <a:t> bulbs are cut</a:t>
                      </a:r>
                      <a:endParaRPr lang="en-US" dirty="0"/>
                    </a:p>
                  </a:txBody>
                  <a:tcPr/>
                </a:tc>
              </a:tr>
              <a:tr h="7026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Those are caused by the sharp cutting weapon, depth of the injury is grater than the length.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  injuries</a:t>
            </a:r>
            <a:endParaRPr lang="en-US" dirty="0"/>
          </a:p>
        </p:txBody>
      </p:sp>
      <p:pic>
        <p:nvPicPr>
          <p:cNvPr id="21505" name="Picture 1" descr="C:\Users\thushara.MEDFAC\Desktop\images (14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3581400"/>
            <a:ext cx="1790700" cy="2486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the weapon </a:t>
            </a:r>
            <a:endParaRPr lang="en-US" dirty="0"/>
          </a:p>
        </p:txBody>
      </p:sp>
      <p:pic>
        <p:nvPicPr>
          <p:cNvPr id="4" name="Content Placeholder 3" descr="IMG5_000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8130" t="15769" r="4678" b="45124"/>
          <a:stretch>
            <a:fillRect/>
          </a:stretch>
        </p:blipFill>
        <p:spPr>
          <a:xfrm rot="10800000">
            <a:off x="228600" y="1295400"/>
            <a:ext cx="4735569" cy="37319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IMG5_0008.jpg"/>
          <p:cNvPicPr>
            <a:picLocks noChangeAspect="1"/>
          </p:cNvPicPr>
          <p:nvPr/>
        </p:nvPicPr>
        <p:blipFill>
          <a:blip r:embed="rId3" cstate="print"/>
          <a:srcRect l="22808" t="60893" b="12033"/>
          <a:stretch>
            <a:fillRect/>
          </a:stretch>
        </p:blipFill>
        <p:spPr>
          <a:xfrm rot="10800000">
            <a:off x="4114800" y="4114800"/>
            <a:ext cx="5029200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Shape of the stab injury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24400"/>
            <a:ext cx="3963988" cy="1447800"/>
          </a:xfrm>
        </p:spPr>
        <p:txBody>
          <a:bodyPr/>
          <a:lstStyle/>
          <a:p>
            <a:r>
              <a:rPr lang="en-US" dirty="0" smtClean="0"/>
              <a:t>Linear stab </a:t>
            </a:r>
            <a:r>
              <a:rPr lang="en-US" dirty="0" smtClean="0"/>
              <a:t>injuries</a:t>
            </a:r>
          </a:p>
          <a:p>
            <a:r>
              <a:rPr lang="en-US" dirty="0" smtClean="0"/>
              <a:t>Acute end and blunt 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572001" y="4724400"/>
            <a:ext cx="4114800" cy="1447800"/>
          </a:xfrm>
        </p:spPr>
        <p:txBody>
          <a:bodyPr>
            <a:normAutofit/>
          </a:bodyPr>
          <a:lstStyle/>
          <a:p>
            <a:r>
              <a:rPr lang="en-US" dirty="0" smtClean="0"/>
              <a:t>Elliptical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371600"/>
            <a:ext cx="4040188" cy="3200401"/>
          </a:xfrm>
        </p:spPr>
        <p:txBody>
          <a:bodyPr/>
          <a:lstStyle/>
          <a:p>
            <a:r>
              <a:rPr lang="en-US" dirty="0" smtClean="0"/>
              <a:t>Pointed, thin bladed,</a:t>
            </a:r>
          </a:p>
          <a:p>
            <a:r>
              <a:rPr lang="en-US" dirty="0" smtClean="0"/>
              <a:t>one cutting edge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1371601"/>
            <a:ext cx="4041775" cy="3200400"/>
          </a:xfrm>
        </p:spPr>
        <p:txBody>
          <a:bodyPr/>
          <a:lstStyle/>
          <a:p>
            <a:r>
              <a:rPr lang="en-US" dirty="0" smtClean="0"/>
              <a:t>Both side cutting</a:t>
            </a:r>
            <a:endParaRPr lang="en-US" dirty="0"/>
          </a:p>
        </p:txBody>
      </p:sp>
      <p:pic>
        <p:nvPicPr>
          <p:cNvPr id="7" name="Picture 1" descr="C:\Users\thushara.MEDFAC\Desktop\images (14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362200"/>
            <a:ext cx="2057400" cy="2286001"/>
          </a:xfrm>
          <a:prstGeom prst="rect">
            <a:avLst/>
          </a:prstGeom>
          <a:noFill/>
        </p:spPr>
      </p:pic>
      <p:pic>
        <p:nvPicPr>
          <p:cNvPr id="19458" name="Picture 2" descr="C:\Users\thushara.MEDFAC\Desktop\images (15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2209800"/>
            <a:ext cx="2133600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Shape of the stab injury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24400"/>
            <a:ext cx="3963988" cy="1447800"/>
          </a:xfrm>
        </p:spPr>
        <p:txBody>
          <a:bodyPr/>
          <a:lstStyle/>
          <a:p>
            <a:r>
              <a:rPr lang="en-US" dirty="0" smtClean="0"/>
              <a:t>Fish tail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572001" y="4724400"/>
            <a:ext cx="4114800" cy="1447800"/>
          </a:xfrm>
        </p:spPr>
        <p:txBody>
          <a:bodyPr>
            <a:normAutofit/>
          </a:bodyPr>
          <a:lstStyle/>
          <a:p>
            <a:r>
              <a:rPr lang="en-US" dirty="0" smtClean="0"/>
              <a:t>Irregular shape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371600"/>
            <a:ext cx="4040188" cy="3200401"/>
          </a:xfrm>
        </p:spPr>
        <p:txBody>
          <a:bodyPr/>
          <a:lstStyle/>
          <a:p>
            <a:r>
              <a:rPr lang="en-US" dirty="0" smtClean="0"/>
              <a:t>One edge thick and blunt</a:t>
            </a:r>
          </a:p>
          <a:p>
            <a:r>
              <a:rPr lang="en-US" dirty="0" smtClean="0"/>
              <a:t>Other edge thin and sharp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1371601"/>
            <a:ext cx="4041775" cy="3200400"/>
          </a:xfrm>
        </p:spPr>
        <p:txBody>
          <a:bodyPr/>
          <a:lstStyle/>
          <a:p>
            <a:r>
              <a:rPr lang="en-US" dirty="0" smtClean="0"/>
              <a:t>Serrated knife </a:t>
            </a:r>
            <a:endParaRPr lang="en-US" dirty="0"/>
          </a:p>
        </p:txBody>
      </p:sp>
      <p:pic>
        <p:nvPicPr>
          <p:cNvPr id="18433" name="Picture 1" descr="C:\Users\thushara.MEDFAC\Desktop\download (4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743200"/>
            <a:ext cx="2394857" cy="1676400"/>
          </a:xfrm>
          <a:prstGeom prst="rect">
            <a:avLst/>
          </a:prstGeom>
          <a:noFill/>
        </p:spPr>
      </p:pic>
      <p:pic>
        <p:nvPicPr>
          <p:cNvPr id="18435" name="Picture 3" descr="C:\Users\thushara.MEDFAC\Desktop\images (17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752600"/>
            <a:ext cx="2619375" cy="1743075"/>
          </a:xfrm>
          <a:prstGeom prst="rect">
            <a:avLst/>
          </a:prstGeom>
          <a:noFill/>
        </p:spPr>
      </p:pic>
      <p:pic>
        <p:nvPicPr>
          <p:cNvPr id="18434" name="Picture 2" descr="C:\Users\thushara.MEDFAC\Desktop\download (2)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3048000"/>
            <a:ext cx="2695575" cy="1743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Shape of the stab injury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24400"/>
            <a:ext cx="3963988" cy="1447800"/>
          </a:xfrm>
        </p:spPr>
        <p:txBody>
          <a:bodyPr/>
          <a:lstStyle/>
          <a:p>
            <a:r>
              <a:rPr lang="en-US" dirty="0" smtClean="0"/>
              <a:t>Undermine and shelving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572001" y="4724400"/>
            <a:ext cx="4114800" cy="1447800"/>
          </a:xfrm>
        </p:spPr>
        <p:txBody>
          <a:bodyPr>
            <a:normAutofit/>
          </a:bodyPr>
          <a:lstStyle/>
          <a:p>
            <a:r>
              <a:rPr lang="en-US" dirty="0" smtClean="0"/>
              <a:t>Gaping of injury due to Langer’s lines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371600"/>
            <a:ext cx="4040188" cy="3200401"/>
          </a:xfrm>
        </p:spPr>
        <p:txBody>
          <a:bodyPr/>
          <a:lstStyle/>
          <a:p>
            <a:r>
              <a:rPr lang="en-US" dirty="0" smtClean="0"/>
              <a:t>overhang of upper edge, bevel of lower edge</a:t>
            </a:r>
            <a:endParaRPr lang="en-US" dirty="0"/>
          </a:p>
        </p:txBody>
      </p:sp>
      <p:pic>
        <p:nvPicPr>
          <p:cNvPr id="18434" name="Picture 2" descr="C:\Users\thushara.MEDFAC\Desktop\download (5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1981200"/>
            <a:ext cx="2590800" cy="2667000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06" y="2514600"/>
            <a:ext cx="3313235" cy="16002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 of the weapon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4040188" cy="762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External length of injury &gt; rocking, angular stabs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5867400"/>
            <a:ext cx="4041775" cy="762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Differ in abdomen and chest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Width of the blade = external length of the injury 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Length of the blade = Depth of the wound</a:t>
            </a:r>
            <a:endParaRPr lang="en-US" dirty="0"/>
          </a:p>
        </p:txBody>
      </p:sp>
      <p:pic>
        <p:nvPicPr>
          <p:cNvPr id="17409" name="Picture 1" descr="C:\Users\thushara.MEDFAC\Desktop\images (18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4038600"/>
            <a:ext cx="2619375" cy="1743075"/>
          </a:xfrm>
          <a:prstGeom prst="rect">
            <a:avLst/>
          </a:prstGeom>
          <a:noFill/>
        </p:spPr>
      </p:pic>
      <p:pic>
        <p:nvPicPr>
          <p:cNvPr id="17410" name="Picture 2" descr="C:\Users\thushara.MEDFAC\Desktop\images (19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819400"/>
            <a:ext cx="2466975" cy="2514600"/>
          </a:xfrm>
          <a:prstGeom prst="rect">
            <a:avLst/>
          </a:prstGeom>
          <a:noFill/>
        </p:spPr>
      </p:pic>
      <p:pic>
        <p:nvPicPr>
          <p:cNvPr id="9" name="Picture 1" descr="C:\Users\thushara.MEDFAC\Desktop\images (14)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7139" y="2514600"/>
            <a:ext cx="2444261" cy="1447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 of the weapon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Tapering or not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Shape of the blade </a:t>
            </a:r>
          </a:p>
          <a:p>
            <a:endParaRPr lang="en-US" dirty="0"/>
          </a:p>
        </p:txBody>
      </p:sp>
      <p:pic>
        <p:nvPicPr>
          <p:cNvPr id="16386" name="Picture 2" descr="http://files.forensicmed.webnode.com/200000132-3a7f53b799/large%20knife%20deeper%20section%20woun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09800"/>
            <a:ext cx="3952875" cy="2962276"/>
          </a:xfrm>
          <a:prstGeom prst="rect">
            <a:avLst/>
          </a:prstGeom>
          <a:noFill/>
        </p:spPr>
      </p:pic>
      <p:pic>
        <p:nvPicPr>
          <p:cNvPr id="16385" name="Picture 1" descr="C:\Users\thushara.MEDFAC\Desktop\images (10)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2209800"/>
            <a:ext cx="3428999" cy="28955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 of the weapon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Presence of hilt mark indicate deeper penetration of knife </a:t>
            </a:r>
            <a:endParaRPr lang="en-US" dirty="0"/>
          </a:p>
        </p:txBody>
      </p:sp>
      <p:pic>
        <p:nvPicPr>
          <p:cNvPr id="14337" name="Picture 1" descr="C:\Users\thushara.MEDFAC\Desktop\download (6)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667000"/>
            <a:ext cx="1733550" cy="26384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destruction to the continuity of the bone </a:t>
            </a:r>
          </a:p>
          <a:p>
            <a:r>
              <a:rPr lang="en-US" dirty="0" smtClean="0"/>
              <a:t>Fractures are caused by direct blunt force trauma or indirect transmission of blunt force trauma  </a:t>
            </a:r>
          </a:p>
          <a:p>
            <a:r>
              <a:rPr lang="en-US" dirty="0" smtClean="0"/>
              <a:t>Fractures are grievous injuries.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Fractures </a:t>
            </a:r>
            <a:endParaRPr lang="en-US" dirty="0"/>
          </a:p>
        </p:txBody>
      </p:sp>
      <p:pic>
        <p:nvPicPr>
          <p:cNvPr id="46082" name="Picture 2" descr="Cartoon Man with an Injured Head, Arm and L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62301" y="3924299"/>
            <a:ext cx="1943099" cy="21466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Interpretation of injury</a:t>
            </a:r>
          </a:p>
          <a:p>
            <a:r>
              <a:rPr lang="en-US" dirty="0" smtClean="0"/>
              <a:t>Identification of weapon</a:t>
            </a:r>
          </a:p>
          <a:p>
            <a:r>
              <a:rPr lang="en-US" dirty="0" smtClean="0"/>
              <a:t>Reconstruction of event</a:t>
            </a:r>
          </a:p>
          <a:p>
            <a:r>
              <a:rPr lang="en-US" dirty="0" smtClean="0"/>
              <a:t>Circumstances of injury</a:t>
            </a:r>
          </a:p>
          <a:p>
            <a:r>
              <a:rPr lang="en-US" dirty="0" smtClean="0"/>
              <a:t>Indication of force used </a:t>
            </a:r>
          </a:p>
          <a:p>
            <a:r>
              <a:rPr lang="en-US" dirty="0" smtClean="0"/>
              <a:t>Presence of trace evidence ( piece of weapon)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Medico legal </a:t>
            </a:r>
            <a:r>
              <a:rPr lang="en-US" dirty="0" smtClean="0"/>
              <a:t>significances </a:t>
            </a:r>
            <a:r>
              <a:rPr lang="en-US" dirty="0" smtClean="0"/>
              <a:t>of stab injuries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Punctured wounds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 of the wound is changed with weapon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They are caused by pointed objects</a:t>
            </a:r>
          </a:p>
          <a:p>
            <a:r>
              <a:rPr lang="en-US" dirty="0" smtClean="0"/>
              <a:t>Fatal injuries can be caused without leaving external marks. </a:t>
            </a:r>
            <a:endParaRPr lang="en-US" dirty="0"/>
          </a:p>
        </p:txBody>
      </p:sp>
      <p:pic>
        <p:nvPicPr>
          <p:cNvPr id="12289" name="Picture 1" descr="C:\Users\thushara.MEDFAC\Desktop\images (11)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2286000"/>
            <a:ext cx="2819400" cy="2952750"/>
          </a:xfrm>
          <a:prstGeom prst="rect">
            <a:avLst/>
          </a:prstGeom>
          <a:noFill/>
        </p:spPr>
      </p:pic>
      <p:pic>
        <p:nvPicPr>
          <p:cNvPr id="12290" name="Picture 2" descr="C:\Users\thushara.MEDFAC\Desktop\images (12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3581400"/>
            <a:ext cx="2581275" cy="1771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365657"/>
            <a:ext cx="7772400" cy="1829761"/>
          </a:xfrm>
        </p:spPr>
        <p:txBody>
          <a:bodyPr/>
          <a:lstStyle/>
          <a:p>
            <a:r>
              <a:rPr lang="en-US" dirty="0" smtClean="0"/>
              <a:t>Description of injuries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19400"/>
            <a:ext cx="2219325" cy="2219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 of description of injuries </a:t>
            </a:r>
          </a:p>
          <a:p>
            <a:endParaRPr lang="en-US" dirty="0" smtClean="0"/>
          </a:p>
          <a:p>
            <a:r>
              <a:rPr lang="en-US" dirty="0" smtClean="0"/>
              <a:t>To send reports to the courts </a:t>
            </a:r>
          </a:p>
          <a:p>
            <a:r>
              <a:rPr lang="en-US" dirty="0" smtClean="0"/>
              <a:t>Describing injuries on the BHT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of injuries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Abrasion</a:t>
            </a:r>
          </a:p>
          <a:p>
            <a:r>
              <a:rPr lang="en-US" dirty="0" smtClean="0"/>
              <a:t>Contusion</a:t>
            </a:r>
          </a:p>
          <a:p>
            <a:r>
              <a:rPr lang="en-US" dirty="0" smtClean="0"/>
              <a:t>Laceration</a:t>
            </a:r>
          </a:p>
          <a:p>
            <a:r>
              <a:rPr lang="en-US" dirty="0" smtClean="0"/>
              <a:t>Cut injury</a:t>
            </a:r>
          </a:p>
          <a:p>
            <a:r>
              <a:rPr lang="en-US" dirty="0" smtClean="0"/>
              <a:t>Stab </a:t>
            </a:r>
            <a:r>
              <a:rPr lang="en-US" dirty="0" smtClean="0"/>
              <a:t>injury</a:t>
            </a:r>
          </a:p>
          <a:p>
            <a:r>
              <a:rPr lang="en-US" dirty="0" smtClean="0"/>
              <a:t>Fracture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Nature of the injury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481328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Specific nature of injuries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Site</a:t>
            </a:r>
          </a:p>
          <a:p>
            <a:pPr lvl="1"/>
            <a:r>
              <a:rPr lang="en-US" dirty="0" smtClean="0"/>
              <a:t>General site </a:t>
            </a:r>
          </a:p>
          <a:p>
            <a:pPr lvl="1"/>
            <a:r>
              <a:rPr lang="en-US" dirty="0" smtClean="0"/>
              <a:t>Anatomical site</a:t>
            </a:r>
          </a:p>
          <a:p>
            <a:r>
              <a:rPr lang="en-US" dirty="0" smtClean="0"/>
              <a:t>Size of injury </a:t>
            </a:r>
          </a:p>
          <a:p>
            <a:pPr lvl="1"/>
            <a:r>
              <a:rPr lang="en-US" dirty="0" smtClean="0"/>
              <a:t>Length and width </a:t>
            </a:r>
          </a:p>
          <a:p>
            <a:endParaRPr lang="en-US" dirty="0" smtClean="0"/>
          </a:p>
          <a:p>
            <a:r>
              <a:rPr lang="en-US" dirty="0" smtClean="0"/>
              <a:t>Height from heal 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of injuries</a:t>
            </a:r>
            <a:endParaRPr lang="en-US" dirty="0"/>
          </a:p>
        </p:txBody>
      </p:sp>
      <p:pic>
        <p:nvPicPr>
          <p:cNvPr id="7170" name="Picture 2" descr="C:\Users\thushara.MEDFAC\Desktop\BodyPlan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1676400"/>
            <a:ext cx="3810000" cy="4584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Descriptive features </a:t>
            </a:r>
          </a:p>
          <a:p>
            <a:endParaRPr lang="en-US" dirty="0" smtClean="0"/>
          </a:p>
          <a:p>
            <a:r>
              <a:rPr lang="en-US" dirty="0" smtClean="0"/>
              <a:t>Stab injury – Margins, edges</a:t>
            </a:r>
          </a:p>
          <a:p>
            <a:r>
              <a:rPr lang="en-US" dirty="0" smtClean="0"/>
              <a:t>Abrasion – Scab formation</a:t>
            </a:r>
          </a:p>
          <a:p>
            <a:r>
              <a:rPr lang="en-US" dirty="0" smtClean="0"/>
              <a:t>Laceration- Margins</a:t>
            </a:r>
          </a:p>
          <a:p>
            <a:r>
              <a:rPr lang="en-US" dirty="0" smtClean="0"/>
              <a:t>Contusion- </a:t>
            </a:r>
            <a:r>
              <a:rPr lang="en-US" dirty="0" err="1" smtClean="0"/>
              <a:t>colour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of injuries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Shape – linear, circular, irregular</a:t>
            </a:r>
          </a:p>
          <a:p>
            <a:r>
              <a:rPr lang="en-US" dirty="0" smtClean="0"/>
              <a:t>Depth- according to tissue planes</a:t>
            </a:r>
          </a:p>
          <a:p>
            <a:r>
              <a:rPr lang="en-US" dirty="0"/>
              <a:t>B</a:t>
            </a:r>
            <a:r>
              <a:rPr lang="en-US" dirty="0" smtClean="0"/>
              <a:t>ase of the injury</a:t>
            </a:r>
          </a:p>
          <a:p>
            <a:r>
              <a:rPr lang="en-US" dirty="0" smtClean="0"/>
              <a:t>Disposition/direction</a:t>
            </a:r>
            <a:endParaRPr lang="en-US" dirty="0" smtClean="0"/>
          </a:p>
          <a:p>
            <a:r>
              <a:rPr lang="en-US" dirty="0" smtClean="0"/>
              <a:t>Underline internal </a:t>
            </a:r>
            <a:r>
              <a:rPr lang="en-US" dirty="0" smtClean="0"/>
              <a:t>injuries</a:t>
            </a:r>
          </a:p>
          <a:p>
            <a:r>
              <a:rPr lang="en-US" dirty="0" smtClean="0"/>
              <a:t>Presence </a:t>
            </a:r>
            <a:r>
              <a:rPr lang="en-US" dirty="0" smtClean="0"/>
              <a:t>of foreign material  </a:t>
            </a:r>
            <a:endParaRPr lang="en-US" dirty="0" smtClean="0"/>
          </a:p>
          <a:p>
            <a:r>
              <a:rPr lang="en-US" dirty="0" smtClean="0"/>
              <a:t>Surgical intervention</a:t>
            </a:r>
          </a:p>
          <a:p>
            <a:r>
              <a:rPr lang="en-US" dirty="0" smtClean="0"/>
              <a:t>Evidence of complications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of injuries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in a diagram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of injuries</a:t>
            </a:r>
            <a:endParaRPr lang="en-US" dirty="0"/>
          </a:p>
        </p:txBody>
      </p:sp>
      <p:pic>
        <p:nvPicPr>
          <p:cNvPr id="3074" name="Picture 2" descr="C:\Users\thushara.MEDFAC\Desktop\woman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1" y="2133600"/>
            <a:ext cx="2209800" cy="3657600"/>
          </a:xfrm>
          <a:prstGeom prst="rect">
            <a:avLst/>
          </a:prstGeom>
          <a:noFill/>
        </p:spPr>
      </p:pic>
      <p:pic>
        <p:nvPicPr>
          <p:cNvPr id="3075" name="Picture 3" descr="C:\Users\thushara.MEDFAC\Desktop\download (7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2133600"/>
            <a:ext cx="2381250" cy="3581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of fractures 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295400"/>
          <a:ext cx="8229600" cy="4711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C:\Users\thushara.MEDFAC\Desktop\640px-Offene_Luxation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200" y="3914774"/>
            <a:ext cx="2819400" cy="2943226"/>
          </a:xfrm>
          <a:prstGeom prst="rect">
            <a:avLst/>
          </a:prstGeom>
          <a:noFill/>
        </p:spPr>
      </p:pic>
      <p:pic>
        <p:nvPicPr>
          <p:cNvPr id="2051" name="Picture 3" descr="C:\Users\thushara.MEDFAC\Desktop\understanding_fractures_basic_information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24200" y="3733800"/>
            <a:ext cx="2667000" cy="3124200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7539" y="4077039"/>
            <a:ext cx="2133600" cy="2662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Fractures</a:t>
            </a:r>
          </a:p>
          <a:p>
            <a:r>
              <a:rPr lang="en-US" dirty="0" smtClean="0"/>
              <a:t>Incised wound</a:t>
            </a:r>
          </a:p>
          <a:p>
            <a:r>
              <a:rPr lang="en-US" dirty="0" smtClean="0"/>
              <a:t>Stab injury </a:t>
            </a:r>
          </a:p>
          <a:p>
            <a:r>
              <a:rPr lang="en-US" dirty="0" smtClean="0"/>
              <a:t>Description of </a:t>
            </a:r>
            <a:r>
              <a:rPr lang="en-US" dirty="0" smtClean="0"/>
              <a:t>injuries 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Summery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838200"/>
            <a:ext cx="7772400" cy="1829761"/>
          </a:xfrm>
        </p:spPr>
        <p:txBody>
          <a:bodyPr/>
          <a:lstStyle/>
          <a:p>
            <a:pPr algn="ctr"/>
            <a:r>
              <a:rPr lang="en-US" dirty="0" smtClean="0"/>
              <a:t>Thank you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676400"/>
            <a:ext cx="2466975" cy="184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28825" cy="2257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348" y="494951"/>
            <a:ext cx="2152650" cy="2124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126" y="4676775"/>
            <a:ext cx="2466975" cy="1847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3348" y="3276600"/>
            <a:ext cx="2143125" cy="21431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387" y="3040300"/>
            <a:ext cx="2438611" cy="29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95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of fractures 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914400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4033" name="Picture 1" descr="C:\Users\thushara.MEDFAC\Desktop\images (5)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0" y="4572000"/>
            <a:ext cx="2000250" cy="2286000"/>
          </a:xfrm>
          <a:prstGeom prst="rect">
            <a:avLst/>
          </a:prstGeom>
          <a:noFill/>
        </p:spPr>
      </p:pic>
      <p:pic>
        <p:nvPicPr>
          <p:cNvPr id="44034" name="Picture 2" descr="C:\Users\thushara.MEDFAC\Desktop\download (3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4600" y="4572000"/>
            <a:ext cx="2286000" cy="2286000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7620000" y="6172200"/>
            <a:ext cx="381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3801" y="4572000"/>
            <a:ext cx="1752600" cy="2311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Description of fractures-direction 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143000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3009" name="Picture 1" descr="C:\Users\thushara.MEDFAC\Desktop\images (6)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10000" y="4876800"/>
            <a:ext cx="1819275" cy="1981200"/>
          </a:xfrm>
          <a:prstGeom prst="rect">
            <a:avLst/>
          </a:prstGeom>
          <a:noFill/>
        </p:spPr>
      </p:pic>
      <p:pic>
        <p:nvPicPr>
          <p:cNvPr id="43010" name="Picture 2" descr="C:\Users\thushara.MEDFAC\Desktop\images (7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1000" y="5448300"/>
            <a:ext cx="2667000" cy="1409700"/>
          </a:xfrm>
          <a:prstGeom prst="rect">
            <a:avLst/>
          </a:prstGeom>
          <a:noFill/>
        </p:spPr>
      </p:pic>
      <p:pic>
        <p:nvPicPr>
          <p:cNvPr id="43011" name="Picture 3" descr="C:\Users\thushara.MEDFAC\Desktop\ar446548.fig7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72200" y="4876800"/>
            <a:ext cx="2641600" cy="198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of fractures</a:t>
            </a:r>
            <a:endParaRPr lang="en-US" dirty="0"/>
          </a:p>
        </p:txBody>
      </p:sp>
      <p:pic>
        <p:nvPicPr>
          <p:cNvPr id="1026" name="Picture 2" descr="C:\Users\thushara.MEDFAC\Desktop\612_Types_of_Fracture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614540"/>
            <a:ext cx="6906331" cy="52434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Description of fractures-shape  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2925391"/>
              </p:ext>
            </p:extLst>
          </p:nvPr>
        </p:nvGraphicFramePr>
        <p:xfrm>
          <a:off x="457200" y="14811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762000" y="5105400"/>
            <a:ext cx="1680879" cy="1752600"/>
          </a:xfrm>
          <a:prstGeom prst="roundRect">
            <a:avLst>
              <a:gd name="adj" fmla="val 10000"/>
            </a:avLst>
          </a:prstGeom>
          <a:blipFill rotWithShape="0">
            <a:blip r:embed="rId7" cstate="print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1369" y="3352800"/>
            <a:ext cx="2438400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1136</TotalTime>
  <Words>920</Words>
  <Application>Microsoft Office PowerPoint</Application>
  <PresentationFormat>On-screen Show (4:3)</PresentationFormat>
  <Paragraphs>250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Verdana</vt:lpstr>
      <vt:lpstr>Wingdings 2</vt:lpstr>
      <vt:lpstr>Wingdings 3</vt:lpstr>
      <vt:lpstr>Concourse</vt:lpstr>
      <vt:lpstr>Mechanical trauma 2 Dr Nirmala Perera</vt:lpstr>
      <vt:lpstr>Objectives</vt:lpstr>
      <vt:lpstr>Fractures </vt:lpstr>
      <vt:lpstr>Fractures </vt:lpstr>
      <vt:lpstr>Description of fractures </vt:lpstr>
      <vt:lpstr>Description of fractures </vt:lpstr>
      <vt:lpstr>Description of fractures-direction </vt:lpstr>
      <vt:lpstr>Description of fractures</vt:lpstr>
      <vt:lpstr>Description of fractures-shape  </vt:lpstr>
      <vt:lpstr>Description of fractures-shape  </vt:lpstr>
      <vt:lpstr>Dating of fractures </vt:lpstr>
      <vt:lpstr>Describe this fracture</vt:lpstr>
      <vt:lpstr>Describe this fracture</vt:lpstr>
      <vt:lpstr>Circumstances of causation of fractures </vt:lpstr>
      <vt:lpstr>Causative weapon of a fracture </vt:lpstr>
      <vt:lpstr>Causative weapon of a fracture  </vt:lpstr>
      <vt:lpstr>Causative weapon of a fracture  </vt:lpstr>
      <vt:lpstr>Medico legal significance of fractures</vt:lpstr>
      <vt:lpstr>Sharp force trauma</vt:lpstr>
      <vt:lpstr>Incised wounds</vt:lpstr>
      <vt:lpstr>Characteristic features</vt:lpstr>
      <vt:lpstr>Characteristic features</vt:lpstr>
      <vt:lpstr>Characteristic features</vt:lpstr>
      <vt:lpstr>Characteristic features</vt:lpstr>
      <vt:lpstr>Features of weapon determine the appearance of the injury</vt:lpstr>
      <vt:lpstr>Features of weapon determine the appearance of the injury</vt:lpstr>
      <vt:lpstr>Features of weapon determine the appearance of the injury</vt:lpstr>
      <vt:lpstr>Slash cuts </vt:lpstr>
      <vt:lpstr>Chop wounds  </vt:lpstr>
      <vt:lpstr>How do you differentiate cut injury from a laceration ?</vt:lpstr>
      <vt:lpstr>Lacerations vs cut injury</vt:lpstr>
      <vt:lpstr>Stab  injuries</vt:lpstr>
      <vt:lpstr>Features of the weapon </vt:lpstr>
      <vt:lpstr>Shape of the stab injury </vt:lpstr>
      <vt:lpstr>Shape of the stab injury </vt:lpstr>
      <vt:lpstr>Shape of the stab injury </vt:lpstr>
      <vt:lpstr>Features of the weapon</vt:lpstr>
      <vt:lpstr>Features of the weapon</vt:lpstr>
      <vt:lpstr>Features of the weapon</vt:lpstr>
      <vt:lpstr>Medico legal significances of stab injuries</vt:lpstr>
      <vt:lpstr>Punctured wounds </vt:lpstr>
      <vt:lpstr>Description of injuries</vt:lpstr>
      <vt:lpstr>Description of injuries</vt:lpstr>
      <vt:lpstr>Nature of the injury</vt:lpstr>
      <vt:lpstr>Specific nature of injuries</vt:lpstr>
      <vt:lpstr>Description of injuries</vt:lpstr>
      <vt:lpstr>Description of injuries</vt:lpstr>
      <vt:lpstr>Description of injuries</vt:lpstr>
      <vt:lpstr>Description of injuries</vt:lpstr>
      <vt:lpstr>Summery </vt:lpstr>
      <vt:lpstr>Thank you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Incised wounds</dc:title>
  <dc:creator>Thushara</dc:creator>
  <cp:lastModifiedBy>Nirmala Perera</cp:lastModifiedBy>
  <cp:revision>111</cp:revision>
  <dcterms:created xsi:type="dcterms:W3CDTF">2014-09-09T07:42:47Z</dcterms:created>
  <dcterms:modified xsi:type="dcterms:W3CDTF">2016-01-14T04:28:15Z</dcterms:modified>
</cp:coreProperties>
</file>